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1.xml" ContentType="application/vnd.openxmlformats-officedocument.presentationml.notesSlide+xml"/>
  <Override PartName="/ppt/theme/themeOverride4.xml" ContentType="application/vnd.openxmlformats-officedocument.themeOverride+xml"/>
  <Override PartName="/ppt/notesSlides/notesSlide2.xml" ContentType="application/vnd.openxmlformats-officedocument.presentationml.notesSlide+xml"/>
  <Override PartName="/ppt/theme/themeOverride5.xml" ContentType="application/vnd.openxmlformats-officedocument.themeOverride+xml"/>
  <Override PartName="/ppt/notesSlides/notesSlide3.xml" ContentType="application/vnd.openxmlformats-officedocument.presentationml.notesSlide+xml"/>
  <Override PartName="/ppt/theme/themeOverride6.xml" ContentType="application/vnd.openxmlformats-officedocument.themeOverride+xml"/>
  <Override PartName="/ppt/notesSlides/notesSlide4.xml" ContentType="application/vnd.openxmlformats-officedocument.presentationml.notesSlide+xml"/>
  <Override PartName="/ppt/theme/themeOverride7.xml" ContentType="application/vnd.openxmlformats-officedocument.themeOverride+xml"/>
  <Override PartName="/ppt/notesSlides/notesSlide5.xml" ContentType="application/vnd.openxmlformats-officedocument.presentationml.notesSlide+xml"/>
  <Override PartName="/ppt/theme/themeOverride8.xml" ContentType="application/vnd.openxmlformats-officedocument.themeOverride+xml"/>
  <Override PartName="/ppt/notesSlides/notesSlide6.xml" ContentType="application/vnd.openxmlformats-officedocument.presentationml.notesSlide+xml"/>
  <Override PartName="/ppt/theme/themeOverride9.xml" ContentType="application/vnd.openxmlformats-officedocument.themeOverride+xml"/>
  <Override PartName="/ppt/notesSlides/notesSlide7.xml" ContentType="application/vnd.openxmlformats-officedocument.presentationml.notesSlide+xml"/>
  <Override PartName="/ppt/theme/themeOverride10.xml" ContentType="application/vnd.openxmlformats-officedocument.themeOverride+xml"/>
  <Override PartName="/ppt/notesSlides/notesSlide8.xml" ContentType="application/vnd.openxmlformats-officedocument.presentationml.notesSlide+xml"/>
  <Override PartName="/ppt/theme/themeOverride11.xml" ContentType="application/vnd.openxmlformats-officedocument.themeOverride+xml"/>
  <Override PartName="/ppt/notesSlides/notesSlide9.xml" ContentType="application/vnd.openxmlformats-officedocument.presentationml.notesSlide+xml"/>
  <Override PartName="/ppt/theme/themeOverride12.xml" ContentType="application/vnd.openxmlformats-officedocument.themeOverride+xml"/>
  <Override PartName="/ppt/notesSlides/notesSlide10.xml" ContentType="application/vnd.openxmlformats-officedocument.presentationml.notesSlide+xml"/>
  <Override PartName="/ppt/theme/themeOverride13.xml" ContentType="application/vnd.openxmlformats-officedocument.themeOverride+xml"/>
  <Override PartName="/ppt/notesSlides/notesSlide11.xml" ContentType="application/vnd.openxmlformats-officedocument.presentationml.notesSlide+xml"/>
  <Override PartName="/ppt/theme/themeOverride14.xml" ContentType="application/vnd.openxmlformats-officedocument.themeOverride+xml"/>
  <Override PartName="/ppt/notesSlides/notesSlide12.xml" ContentType="application/vnd.openxmlformats-officedocument.presentationml.notesSlide+xml"/>
  <Override PartName="/ppt/theme/themeOverride15.xml" ContentType="application/vnd.openxmlformats-officedocument.themeOverride+xml"/>
  <Override PartName="/ppt/notesSlides/notesSlide13.xml" ContentType="application/vnd.openxmlformats-officedocument.presentationml.notesSlide+xml"/>
  <Override PartName="/ppt/theme/themeOverride16.xml" ContentType="application/vnd.openxmlformats-officedocument.themeOverride+xml"/>
  <Override PartName="/ppt/notesSlides/notesSlide14.xml" ContentType="application/vnd.openxmlformats-officedocument.presentationml.notesSlide+xml"/>
  <Override PartName="/ppt/theme/themeOverride17.xml" ContentType="application/vnd.openxmlformats-officedocument.themeOverride+xml"/>
  <Override PartName="/ppt/notesSlides/notesSlide15.xml" ContentType="application/vnd.openxmlformats-officedocument.presentationml.notesSlide+xml"/>
  <Override PartName="/ppt/theme/themeOverride18.xml" ContentType="application/vnd.openxmlformats-officedocument.themeOverride+xml"/>
  <Override PartName="/ppt/notesSlides/notesSlide16.xml" ContentType="application/vnd.openxmlformats-officedocument.presentationml.notesSlide+xml"/>
  <Override PartName="/ppt/theme/themeOverride19.xml" ContentType="application/vnd.openxmlformats-officedocument.themeOverride+xml"/>
  <Override PartName="/ppt/notesSlides/notesSlide17.xml" ContentType="application/vnd.openxmlformats-officedocument.presentationml.notesSlide+xml"/>
  <Override PartName="/ppt/theme/themeOverride20.xml" ContentType="application/vnd.openxmlformats-officedocument.themeOverride+xml"/>
  <Override PartName="/ppt/notesSlides/notesSlide18.xml" ContentType="application/vnd.openxmlformats-officedocument.presentationml.notesSlide+xml"/>
  <Override PartName="/ppt/theme/themeOverride21.xml" ContentType="application/vnd.openxmlformats-officedocument.themeOverride+xml"/>
  <Override PartName="/ppt/notesSlides/notesSlide19.xml" ContentType="application/vnd.openxmlformats-officedocument.presentationml.notesSlide+xml"/>
  <Override PartName="/ppt/theme/themeOverride22.xml" ContentType="application/vnd.openxmlformats-officedocument.themeOverride+xml"/>
  <Override PartName="/ppt/notesSlides/notesSlide20.xml" ContentType="application/vnd.openxmlformats-officedocument.presentationml.notesSlide+xml"/>
  <Override PartName="/ppt/theme/themeOverride23.xml" ContentType="application/vnd.openxmlformats-officedocument.themeOverride+xml"/>
  <Override PartName="/ppt/notesSlides/notesSlide21.xml" ContentType="application/vnd.openxmlformats-officedocument.presentationml.notesSlide+xml"/>
  <Override PartName="/ppt/theme/themeOverride24.xml" ContentType="application/vnd.openxmlformats-officedocument.themeOverride+xml"/>
  <Override PartName="/ppt/notesSlides/notesSlide22.xml" ContentType="application/vnd.openxmlformats-officedocument.presentationml.notesSlide+xml"/>
  <Override PartName="/ppt/theme/themeOverride25.xml" ContentType="application/vnd.openxmlformats-officedocument.themeOverride+xml"/>
  <Override PartName="/ppt/notesSlides/notesSlide23.xml" ContentType="application/vnd.openxmlformats-officedocument.presentationml.notesSlide+xml"/>
  <Override PartName="/ppt/theme/themeOverride26.xml" ContentType="application/vnd.openxmlformats-officedocument.themeOverride+xml"/>
  <Override PartName="/ppt/notesSlides/notesSlide24.xml" ContentType="application/vnd.openxmlformats-officedocument.presentationml.notesSlide+xml"/>
  <Override PartName="/ppt/theme/themeOverride27.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9"/>
  </p:notesMasterIdLst>
  <p:sldIdLst>
    <p:sldId id="256" r:id="rId2"/>
    <p:sldId id="383" r:id="rId3"/>
    <p:sldId id="434" r:id="rId4"/>
    <p:sldId id="463" r:id="rId5"/>
    <p:sldId id="425" r:id="rId6"/>
    <p:sldId id="452" r:id="rId7"/>
    <p:sldId id="498" r:id="rId8"/>
    <p:sldId id="482" r:id="rId9"/>
    <p:sldId id="466" r:id="rId10"/>
    <p:sldId id="483" r:id="rId11"/>
    <p:sldId id="467" r:id="rId12"/>
    <p:sldId id="484" r:id="rId13"/>
    <p:sldId id="468" r:id="rId14"/>
    <p:sldId id="469" r:id="rId15"/>
    <p:sldId id="485" r:id="rId16"/>
    <p:sldId id="489" r:id="rId17"/>
    <p:sldId id="470" r:id="rId18"/>
    <p:sldId id="501" r:id="rId19"/>
    <p:sldId id="475" r:id="rId20"/>
    <p:sldId id="465" r:id="rId21"/>
    <p:sldId id="494" r:id="rId22"/>
    <p:sldId id="495" r:id="rId23"/>
    <p:sldId id="496" r:id="rId24"/>
    <p:sldId id="497" r:id="rId25"/>
    <p:sldId id="499" r:id="rId26"/>
    <p:sldId id="500" r:id="rId27"/>
    <p:sldId id="479" r:id="rId28"/>
  </p:sldIdLst>
  <p:sldSz cx="12192000" cy="6858000"/>
  <p:notesSz cx="7010400" cy="9296400"/>
  <p:embeddedFontLst>
    <p:embeddedFont>
      <p:font typeface="A little sunshine" panose="02000603000000000000" pitchFamily="2" charset="0"/>
      <p:regular r:id="rId30"/>
    </p:embeddedFont>
    <p:embeddedFont>
      <p:font typeface="Oswald" panose="00000500000000000000" pitchFamily="2" charset="0"/>
      <p:regular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69"/>
    <a:srgbClr val="A54285"/>
    <a:srgbClr val="DFCD63"/>
    <a:srgbClr val="60A511"/>
    <a:srgbClr val="A39021"/>
    <a:srgbClr val="3F3F3F"/>
    <a:srgbClr val="FEA30C"/>
    <a:srgbClr val="00A19C"/>
    <a:srgbClr val="CFB82B"/>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3" autoAdjust="0"/>
    <p:restoredTop sz="76177" autoAdjust="0"/>
  </p:normalViewPr>
  <p:slideViewPr>
    <p:cSldViewPr snapToGrid="0">
      <p:cViewPr varScale="1">
        <p:scale>
          <a:sx n="55" d="100"/>
          <a:sy n="55" d="100"/>
        </p:scale>
        <p:origin x="629"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C5E68436-C75C-4A65-9CE2-D0192BF6967C}" type="datetimeFigureOut">
              <a:rPr lang="en-US" smtClean="0"/>
              <a:t>2/6/2025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8C7E52C-EEAB-483E-AE77-C8EBA58A189C}" type="slidenum">
              <a:rPr lang="en-US" smtClean="0"/>
              <a:t>‹#›</a:t>
            </a:fld>
            <a:endParaRPr lang="en-US"/>
          </a:p>
        </p:txBody>
      </p:sp>
    </p:spTree>
    <p:extLst>
      <p:ext uri="{BB962C8B-B14F-4D97-AF65-F5344CB8AC3E}">
        <p14:creationId xmlns:p14="http://schemas.microsoft.com/office/powerpoint/2010/main" val="2706747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Handouts with service times/locations for parents to fill out</a:t>
            </a:r>
          </a:p>
        </p:txBody>
      </p:sp>
      <p:sp>
        <p:nvSpPr>
          <p:cNvPr id="4" name="Slide Number Placeholder 3"/>
          <p:cNvSpPr>
            <a:spLocks noGrp="1"/>
          </p:cNvSpPr>
          <p:nvPr>
            <p:ph type="sldNum" sz="quarter" idx="5"/>
          </p:nvPr>
        </p:nvSpPr>
        <p:spPr/>
        <p:txBody>
          <a:bodyPr/>
          <a:lstStyle/>
          <a:p>
            <a:fld id="{F8C7E52C-EEAB-483E-AE77-C8EBA58A189C}" type="slidenum">
              <a:rPr lang="en-US" smtClean="0"/>
              <a:t>3</a:t>
            </a:fld>
            <a:endParaRPr lang="en-US"/>
          </a:p>
        </p:txBody>
      </p:sp>
    </p:spTree>
    <p:extLst>
      <p:ext uri="{BB962C8B-B14F-4D97-AF65-F5344CB8AC3E}">
        <p14:creationId xmlns:p14="http://schemas.microsoft.com/office/powerpoint/2010/main" val="1153367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12</a:t>
            </a:fld>
            <a:endParaRPr lang="en-US"/>
          </a:p>
        </p:txBody>
      </p:sp>
    </p:spTree>
    <p:extLst>
      <p:ext uri="{BB962C8B-B14F-4D97-AF65-F5344CB8AC3E}">
        <p14:creationId xmlns:p14="http://schemas.microsoft.com/office/powerpoint/2010/main" val="2891403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13</a:t>
            </a:fld>
            <a:endParaRPr lang="en-US"/>
          </a:p>
        </p:txBody>
      </p:sp>
    </p:spTree>
    <p:extLst>
      <p:ext uri="{BB962C8B-B14F-4D97-AF65-F5344CB8AC3E}">
        <p14:creationId xmlns:p14="http://schemas.microsoft.com/office/powerpoint/2010/main" val="4047815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14</a:t>
            </a:fld>
            <a:endParaRPr lang="en-US"/>
          </a:p>
        </p:txBody>
      </p:sp>
    </p:spTree>
    <p:extLst>
      <p:ext uri="{BB962C8B-B14F-4D97-AF65-F5344CB8AC3E}">
        <p14:creationId xmlns:p14="http://schemas.microsoft.com/office/powerpoint/2010/main" val="290088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15</a:t>
            </a:fld>
            <a:endParaRPr lang="en-US"/>
          </a:p>
        </p:txBody>
      </p:sp>
    </p:spTree>
    <p:extLst>
      <p:ext uri="{BB962C8B-B14F-4D97-AF65-F5344CB8AC3E}">
        <p14:creationId xmlns:p14="http://schemas.microsoft.com/office/powerpoint/2010/main" val="1594991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16</a:t>
            </a:fld>
            <a:endParaRPr lang="en-US"/>
          </a:p>
        </p:txBody>
      </p:sp>
    </p:spTree>
    <p:extLst>
      <p:ext uri="{BB962C8B-B14F-4D97-AF65-F5344CB8AC3E}">
        <p14:creationId xmlns:p14="http://schemas.microsoft.com/office/powerpoint/2010/main" val="4232135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families that they can and should take their time. Talk about each verse. If you get one verse from each page done, great! If you get halfway through, also great! These We Believe packets will be yours to keep after next week, so you can highlight more any time at home after receiving your Bible.</a:t>
            </a:r>
          </a:p>
        </p:txBody>
      </p:sp>
      <p:sp>
        <p:nvSpPr>
          <p:cNvPr id="4" name="Slide Number Placeholder 3"/>
          <p:cNvSpPr>
            <a:spLocks noGrp="1"/>
          </p:cNvSpPr>
          <p:nvPr>
            <p:ph type="sldNum" sz="quarter" idx="5"/>
          </p:nvPr>
        </p:nvSpPr>
        <p:spPr/>
        <p:txBody>
          <a:bodyPr/>
          <a:lstStyle/>
          <a:p>
            <a:fld id="{F8C7E52C-EEAB-483E-AE77-C8EBA58A189C}" type="slidenum">
              <a:rPr lang="en-US" smtClean="0"/>
              <a:t>17</a:t>
            </a:fld>
            <a:endParaRPr lang="en-US"/>
          </a:p>
        </p:txBody>
      </p:sp>
    </p:spTree>
    <p:extLst>
      <p:ext uri="{BB962C8B-B14F-4D97-AF65-F5344CB8AC3E}">
        <p14:creationId xmlns:p14="http://schemas.microsoft.com/office/powerpoint/2010/main" val="4160027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F51E10-C0ED-8FF6-5B95-F221DA56B2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6E95B0-3F06-7F7D-C675-400326202B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4B6FC-5A42-16F6-42B2-C746611768C7}"/>
              </a:ext>
            </a:extLst>
          </p:cNvPr>
          <p:cNvSpPr>
            <a:spLocks noGrp="1"/>
          </p:cNvSpPr>
          <p:nvPr>
            <p:ph type="body" idx="1"/>
          </p:nvPr>
        </p:nvSpPr>
        <p:spPr/>
        <p:txBody>
          <a:bodyPr/>
          <a:lstStyle/>
          <a:p>
            <a:r>
              <a:rPr lang="en-US" dirty="0"/>
              <a:t>Some kids will be exhausted after a short time, others could keep highlighting all night.</a:t>
            </a:r>
          </a:p>
        </p:txBody>
      </p:sp>
      <p:sp>
        <p:nvSpPr>
          <p:cNvPr id="4" name="Slide Number Placeholder 3">
            <a:extLst>
              <a:ext uri="{FF2B5EF4-FFF2-40B4-BE49-F238E27FC236}">
                <a16:creationId xmlns:a16="http://schemas.microsoft.com/office/drawing/2014/main" id="{596B56C0-1707-E9E7-37F1-1E46AE314868}"/>
              </a:ext>
            </a:extLst>
          </p:cNvPr>
          <p:cNvSpPr>
            <a:spLocks noGrp="1"/>
          </p:cNvSpPr>
          <p:nvPr>
            <p:ph type="sldNum" sz="quarter" idx="5"/>
          </p:nvPr>
        </p:nvSpPr>
        <p:spPr/>
        <p:txBody>
          <a:bodyPr/>
          <a:lstStyle/>
          <a:p>
            <a:fld id="{F8C7E52C-EEAB-483E-AE77-C8EBA58A189C}" type="slidenum">
              <a:rPr lang="en-US" smtClean="0"/>
              <a:t>18</a:t>
            </a:fld>
            <a:endParaRPr lang="en-US"/>
          </a:p>
        </p:txBody>
      </p:sp>
    </p:spTree>
    <p:extLst>
      <p:ext uri="{BB962C8B-B14F-4D97-AF65-F5344CB8AC3E}">
        <p14:creationId xmlns:p14="http://schemas.microsoft.com/office/powerpoint/2010/main" val="239656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Split, bringing kids into another room to decorate their Bible covers. Parents continue with the following slides when kids are out of the room.</a:t>
            </a:r>
          </a:p>
        </p:txBody>
      </p:sp>
      <p:sp>
        <p:nvSpPr>
          <p:cNvPr id="4" name="Slide Number Placeholder 3"/>
          <p:cNvSpPr>
            <a:spLocks noGrp="1"/>
          </p:cNvSpPr>
          <p:nvPr>
            <p:ph type="sldNum" sz="quarter" idx="5"/>
          </p:nvPr>
        </p:nvSpPr>
        <p:spPr/>
        <p:txBody>
          <a:bodyPr/>
          <a:lstStyle/>
          <a:p>
            <a:fld id="{F8C7E52C-EEAB-483E-AE77-C8EBA58A189C}" type="slidenum">
              <a:rPr lang="en-US" smtClean="0"/>
              <a:t>19</a:t>
            </a:fld>
            <a:endParaRPr lang="en-US"/>
          </a:p>
        </p:txBody>
      </p:sp>
    </p:spTree>
    <p:extLst>
      <p:ext uri="{BB962C8B-B14F-4D97-AF65-F5344CB8AC3E}">
        <p14:creationId xmlns:p14="http://schemas.microsoft.com/office/powerpoint/2010/main" val="4668491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20</a:t>
            </a:fld>
            <a:endParaRPr lang="en-US"/>
          </a:p>
        </p:txBody>
      </p:sp>
    </p:spTree>
    <p:extLst>
      <p:ext uri="{BB962C8B-B14F-4D97-AF65-F5344CB8AC3E}">
        <p14:creationId xmlns:p14="http://schemas.microsoft.com/office/powerpoint/2010/main" val="15446170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where I tell two stories about people who have passed away, but who have left incredible legacies for their families through their Bibles and the words they marked and highlighted in them.</a:t>
            </a:r>
          </a:p>
        </p:txBody>
      </p:sp>
      <p:sp>
        <p:nvSpPr>
          <p:cNvPr id="4" name="Slide Number Placeholder 3"/>
          <p:cNvSpPr>
            <a:spLocks noGrp="1"/>
          </p:cNvSpPr>
          <p:nvPr>
            <p:ph type="sldNum" sz="quarter" idx="5"/>
          </p:nvPr>
        </p:nvSpPr>
        <p:spPr/>
        <p:txBody>
          <a:bodyPr/>
          <a:lstStyle/>
          <a:p>
            <a:fld id="{F8C7E52C-EEAB-483E-AE77-C8EBA58A189C}" type="slidenum">
              <a:rPr lang="en-US" smtClean="0"/>
              <a:t>21</a:t>
            </a:fld>
            <a:endParaRPr lang="en-US"/>
          </a:p>
        </p:txBody>
      </p:sp>
    </p:spTree>
    <p:extLst>
      <p:ext uri="{BB962C8B-B14F-4D97-AF65-F5344CB8AC3E}">
        <p14:creationId xmlns:p14="http://schemas.microsoft.com/office/powerpoint/2010/main" val="1039554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6142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4617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7300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here is a place where parents really open up. Consider bringing in a team of people with the gift of caregiving and who have many verses memorized ready to talk with parents, hear their stories, and help them find meaningful verses and truth from God’s Word for their kids.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97700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74354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3134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27</a:t>
            </a:fld>
            <a:endParaRPr lang="en-US"/>
          </a:p>
        </p:txBody>
      </p:sp>
    </p:spTree>
    <p:extLst>
      <p:ext uri="{BB962C8B-B14F-4D97-AF65-F5344CB8AC3E}">
        <p14:creationId xmlns:p14="http://schemas.microsoft.com/office/powerpoint/2010/main" val="3013348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5</a:t>
            </a:fld>
            <a:endParaRPr lang="en-US"/>
          </a:p>
        </p:txBody>
      </p:sp>
    </p:spTree>
    <p:extLst>
      <p:ext uri="{BB962C8B-B14F-4D97-AF65-F5344CB8AC3E}">
        <p14:creationId xmlns:p14="http://schemas.microsoft.com/office/powerpoint/2010/main" val="438874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6</a:t>
            </a:fld>
            <a:endParaRPr lang="en-US"/>
          </a:p>
        </p:txBody>
      </p:sp>
    </p:spTree>
    <p:extLst>
      <p:ext uri="{BB962C8B-B14F-4D97-AF65-F5344CB8AC3E}">
        <p14:creationId xmlns:p14="http://schemas.microsoft.com/office/powerpoint/2010/main" val="2288130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7</a:t>
            </a:fld>
            <a:endParaRPr lang="en-US"/>
          </a:p>
        </p:txBody>
      </p:sp>
    </p:spTree>
    <p:extLst>
      <p:ext uri="{BB962C8B-B14F-4D97-AF65-F5344CB8AC3E}">
        <p14:creationId xmlns:p14="http://schemas.microsoft.com/office/powerpoint/2010/main" val="1665245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8</a:t>
            </a:fld>
            <a:endParaRPr lang="en-US"/>
          </a:p>
        </p:txBody>
      </p:sp>
    </p:spTree>
    <p:extLst>
      <p:ext uri="{BB962C8B-B14F-4D97-AF65-F5344CB8AC3E}">
        <p14:creationId xmlns:p14="http://schemas.microsoft.com/office/powerpoint/2010/main" val="3054766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9</a:t>
            </a:fld>
            <a:endParaRPr lang="en-US"/>
          </a:p>
        </p:txBody>
      </p:sp>
    </p:spTree>
    <p:extLst>
      <p:ext uri="{BB962C8B-B14F-4D97-AF65-F5344CB8AC3E}">
        <p14:creationId xmlns:p14="http://schemas.microsoft.com/office/powerpoint/2010/main" val="3357558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10</a:t>
            </a:fld>
            <a:endParaRPr lang="en-US"/>
          </a:p>
        </p:txBody>
      </p:sp>
    </p:spTree>
    <p:extLst>
      <p:ext uri="{BB962C8B-B14F-4D97-AF65-F5344CB8AC3E}">
        <p14:creationId xmlns:p14="http://schemas.microsoft.com/office/powerpoint/2010/main" val="3218408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11</a:t>
            </a:fld>
            <a:endParaRPr lang="en-US"/>
          </a:p>
        </p:txBody>
      </p:sp>
    </p:spTree>
    <p:extLst>
      <p:ext uri="{BB962C8B-B14F-4D97-AF65-F5344CB8AC3E}">
        <p14:creationId xmlns:p14="http://schemas.microsoft.com/office/powerpoint/2010/main" val="2453672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2A33B-3888-B8B6-3AE9-598E11FB4C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45EE807-AC9A-817A-760E-271E301504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E32E00-9A3A-C2DE-B853-B5424030BCD9}"/>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33896C8A-1135-4427-80AA-1457D2D7F8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1CEC11-139F-474C-6114-574BCFDD3A1E}"/>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4107700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5F957-D064-3CA8-E1E4-BA4A29B228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94CF9D-25D1-C783-5288-1048CFB322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35BA9-9209-BEDA-54F1-E8E42A552A37}"/>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630458E1-1A10-DD69-7A71-C618602D04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F435FA-672F-248E-1B43-F6D34DE77C6E}"/>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465906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6D76CF-8A8B-9C55-A1F6-40C6700ECA5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784614-F587-D234-7091-C4A3C357390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4EDFC-E114-C208-0C45-DB025FCCA779}"/>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87D56B63-98A3-3324-F842-B24820E18E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5BB35-98BD-0956-37C0-4FE2C3E2A5F2}"/>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44031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D09A1-2F3F-298B-423D-3B127FE5BD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669D3E-DF2B-27CD-0317-989FA149D0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04FBFA-CFBA-296D-B359-233B81E900BE}"/>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4C38D560-DA63-8A6F-2F26-27ED1DB52C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35434-CC08-D8FB-7A69-E454ECD70159}"/>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261862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D7851-A9D9-A75C-0D6A-928BCC9C1BC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E1D839-3147-6743-D9D1-890E1EF6AD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451E6B-5E97-2EB5-B238-392787CF0FD9}"/>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1A12D701-0B9F-AECE-D7F8-7364E326E4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E4B594-7179-3C2D-9BC7-EDAB768332F1}"/>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1590375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89AE7-F06F-342D-FE71-8627284D6F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19F427-7B70-D9C3-72FE-89BE8439DB8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B96F59-82AE-AAC0-037F-A41CE12341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9E372FF-669E-81B7-C19E-D4F8D8C1D704}"/>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6" name="Footer Placeholder 5">
            <a:extLst>
              <a:ext uri="{FF2B5EF4-FFF2-40B4-BE49-F238E27FC236}">
                <a16:creationId xmlns:a16="http://schemas.microsoft.com/office/drawing/2014/main" id="{46DB1CE5-BA95-BE8A-2CF4-E672308EC5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F1EDEF-3F32-BEE5-C0A1-EF977685AF05}"/>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009144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B81D3-33F2-4C36-B5E0-DD38B7F869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E45ADE-374B-86A1-A7F1-9529AC0F68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68D3510-EBB3-A22C-69E7-D7C9AFB9D2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668522-6EB8-87BB-7D2C-C9B6FFDB75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89F468-50C5-6BC7-1E37-C4E8B272E7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813B602-170B-2AD5-339C-BE98295E7CC5}"/>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8" name="Footer Placeholder 7">
            <a:extLst>
              <a:ext uri="{FF2B5EF4-FFF2-40B4-BE49-F238E27FC236}">
                <a16:creationId xmlns:a16="http://schemas.microsoft.com/office/drawing/2014/main" id="{26B68469-BAEA-620B-6273-5EC6DD9774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1D87B2-5701-ADE1-26F4-7DDBA4E2638A}"/>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401358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5BFD3-07AA-DF65-2996-6F367865EF3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3183BF1-9C2C-EB47-4025-C76FDA9BC621}"/>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4" name="Footer Placeholder 3">
            <a:extLst>
              <a:ext uri="{FF2B5EF4-FFF2-40B4-BE49-F238E27FC236}">
                <a16:creationId xmlns:a16="http://schemas.microsoft.com/office/drawing/2014/main" id="{F3D77D78-4E1D-778F-708C-3E9BCE63D41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D825FDE-C3B6-6277-5210-702B37C04F02}"/>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372674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8347CE-AABC-07B0-ECAC-9DF8AAE82755}"/>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3" name="Footer Placeholder 2">
            <a:extLst>
              <a:ext uri="{FF2B5EF4-FFF2-40B4-BE49-F238E27FC236}">
                <a16:creationId xmlns:a16="http://schemas.microsoft.com/office/drawing/2014/main" id="{0E24B124-8252-B006-B4DA-B13C19CAD8A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6E27C6-550E-CA57-3941-2402C9CB3D64}"/>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3679146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EF381-A1EC-E3CB-0E02-0F01AAA007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E10F46-7F04-BA32-18B1-F12CDC3AF8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475715F-8467-2868-DB3B-865BB3105A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F0D74C-3273-8E78-1797-9FB182A1AC14}"/>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6" name="Footer Placeholder 5">
            <a:extLst>
              <a:ext uri="{FF2B5EF4-FFF2-40B4-BE49-F238E27FC236}">
                <a16:creationId xmlns:a16="http://schemas.microsoft.com/office/drawing/2014/main" id="{72CF7B71-D98D-F7F0-BDDE-3D3AA8F1A4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550840-9035-4E78-26DA-BA2F1A0D08B0}"/>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413173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3D11C-9060-9B5D-5D0F-C6AA03CC04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A263A51-DB92-DE8A-1C15-6D717FAB4F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E87847-9B04-62D7-7563-695C9066A7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5F7BB4-71BF-383C-C7F7-DA36B80A7A8E}"/>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6" name="Footer Placeholder 5">
            <a:extLst>
              <a:ext uri="{FF2B5EF4-FFF2-40B4-BE49-F238E27FC236}">
                <a16:creationId xmlns:a16="http://schemas.microsoft.com/office/drawing/2014/main" id="{7B0A91C7-CD40-3C90-8FB0-2E1EA62118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A9C2D5-4547-CD2D-3714-49872DC6F333}"/>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3526522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6FF80A-969F-8B79-BD09-3775E82039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3FBD95-9A41-26EC-F2B8-C272AC1A1A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EFD29D-DB5B-4777-E578-4039DAD84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EC0FB28E-E72B-7D60-0414-48D942DDEE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582DC96-0857-236E-2F5B-5F0052B962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FD988F-710E-4658-99F8-13BC82ACE959}" type="slidenum">
              <a:rPr lang="en-US" smtClean="0"/>
              <a:t>‹#›</a:t>
            </a:fld>
            <a:endParaRPr lang="en-US"/>
          </a:p>
        </p:txBody>
      </p:sp>
    </p:spTree>
    <p:extLst>
      <p:ext uri="{BB962C8B-B14F-4D97-AF65-F5344CB8AC3E}">
        <p14:creationId xmlns:p14="http://schemas.microsoft.com/office/powerpoint/2010/main" val="9593338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10.xml"/><Relationship Id="rId5" Type="http://schemas.openxmlformats.org/officeDocument/2006/relationships/image" Target="../media/image5.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11.xml"/><Relationship Id="rId5" Type="http://schemas.openxmlformats.org/officeDocument/2006/relationships/image" Target="../media/image6.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2.xml"/><Relationship Id="rId5" Type="http://schemas.openxmlformats.org/officeDocument/2006/relationships/image" Target="../media/image6.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3.xml"/><Relationship Id="rId5" Type="http://schemas.openxmlformats.org/officeDocument/2006/relationships/image" Target="../media/image7.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4.xml"/><Relationship Id="rId5" Type="http://schemas.openxmlformats.org/officeDocument/2006/relationships/image" Target="../media/image7.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5.xml"/><Relationship Id="rId5" Type="http://schemas.openxmlformats.org/officeDocument/2006/relationships/image" Target="../media/image8.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6.xml"/><Relationship Id="rId5" Type="http://schemas.openxmlformats.org/officeDocument/2006/relationships/image" Target="../media/image8.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7.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8.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19.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20.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21.xml"/><Relationship Id="rId5" Type="http://schemas.openxmlformats.org/officeDocument/2006/relationships/image" Target="../media/image9.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2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hemeOverride" Target="../theme/themeOverride23.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24.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hemeOverride" Target="../theme/themeOverride25.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26.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hemeOverride" Target="../theme/themeOverride27.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5.xm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7.xml"/><Relationship Id="rId5" Type="http://schemas.openxmlformats.org/officeDocument/2006/relationships/image" Target="../media/image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8.xml"/><Relationship Id="rId5" Type="http://schemas.openxmlformats.org/officeDocument/2006/relationships/image" Target="../media/image3.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9.xml"/><Relationship Id="rId5" Type="http://schemas.openxmlformats.org/officeDocument/2006/relationships/image" Target="../media/image4.jpe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0DD6AA-EEAB-A128-EB01-05FA446709A4}"/>
              </a:ext>
            </a:extLst>
          </p:cNvPr>
          <p:cNvSpPr/>
          <p:nvPr/>
        </p:nvSpPr>
        <p:spPr>
          <a:xfrm>
            <a:off x="0" y="1828801"/>
            <a:ext cx="12192000" cy="3200398"/>
          </a:xfrm>
          <a:prstGeom prst="rect">
            <a:avLst/>
          </a:prstGeom>
          <a:solidFill>
            <a:srgbClr val="FEA3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4285"/>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928044" y="2182505"/>
            <a:ext cx="10335912" cy="2492990"/>
          </a:xfrm>
          <a:prstGeom prst="rect">
            <a:avLst/>
          </a:prstGeom>
          <a:noFill/>
        </p:spPr>
        <p:txBody>
          <a:bodyPr wrap="square" rtlCol="0">
            <a:spAutoFit/>
          </a:bodyPr>
          <a:lstStyle/>
          <a:p>
            <a:pPr algn="ctr"/>
            <a:r>
              <a:rPr lang="en-US" sz="7200" dirty="0">
                <a:solidFill>
                  <a:schemeClr val="bg1"/>
                </a:solidFill>
                <a:latin typeface="Oswald" panose="02000503000000000000" pitchFamily="2" charset="0"/>
                <a:ea typeface="A little sunshine" panose="02000603000000000000" pitchFamily="2" charset="0"/>
              </a:rPr>
              <a:t>Welcome, Kids and Parents!</a:t>
            </a:r>
          </a:p>
          <a:p>
            <a:pPr algn="ctr"/>
            <a:r>
              <a:rPr lang="en-US" sz="4200" dirty="0">
                <a:solidFill>
                  <a:schemeClr val="bg1"/>
                </a:solidFill>
                <a:latin typeface="A little sunshine" panose="02000603000000000000" pitchFamily="2" charset="0"/>
                <a:ea typeface="A little sunshine" panose="02000603000000000000" pitchFamily="2" charset="0"/>
              </a:rPr>
              <a:t>We’re so glad you’re here for our New Bible Class!</a:t>
            </a:r>
          </a:p>
          <a:p>
            <a:pPr algn="ctr"/>
            <a:r>
              <a:rPr lang="en-US" sz="4200" dirty="0">
                <a:solidFill>
                  <a:schemeClr val="bg1"/>
                </a:solidFill>
                <a:latin typeface="A little sunshine" panose="02000603000000000000" pitchFamily="2" charset="0"/>
                <a:ea typeface="A little sunshine" panose="02000603000000000000" pitchFamily="2" charset="0"/>
              </a:rPr>
              <a:t>Kids, please sit by your parent or faith mentor</a:t>
            </a:r>
          </a:p>
        </p:txBody>
      </p:sp>
    </p:spTree>
    <p:extLst>
      <p:ext uri="{BB962C8B-B14F-4D97-AF65-F5344CB8AC3E}">
        <p14:creationId xmlns:p14="http://schemas.microsoft.com/office/powerpoint/2010/main" val="3739364930"/>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308020"/>
            <a:ext cx="12192000" cy="3261815"/>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645994" y="1476990"/>
            <a:ext cx="10900012" cy="2923877"/>
          </a:xfrm>
          <a:prstGeom prst="rect">
            <a:avLst/>
          </a:prstGeom>
          <a:noFill/>
        </p:spPr>
        <p:txBody>
          <a:bodyPr wrap="square" rtlCol="0">
            <a:spAutoFit/>
          </a:bodyPr>
          <a:lstStyle/>
          <a:p>
            <a:pPr algn="ctr"/>
            <a:r>
              <a:rPr lang="en-US" sz="4600" dirty="0">
                <a:solidFill>
                  <a:schemeClr val="bg1"/>
                </a:solidFill>
                <a:latin typeface="A little sunshine" panose="02000603000000000000" pitchFamily="2" charset="0"/>
                <a:ea typeface="A little sunshine" panose="02000603000000000000" pitchFamily="2" charset="0"/>
              </a:rPr>
              <a:t>However human beings, beginning with Adam and Eve and continuing through history to each of us, have broken that relationship with God by our sin (missing the mark of perfection which God requires). </a:t>
            </a:r>
          </a:p>
        </p:txBody>
      </p:sp>
      <p:sp>
        <p:nvSpPr>
          <p:cNvPr id="3" name="Rectangle 2">
            <a:extLst>
              <a:ext uri="{FF2B5EF4-FFF2-40B4-BE49-F238E27FC236}">
                <a16:creationId xmlns:a16="http://schemas.microsoft.com/office/drawing/2014/main" id="{97F27AF6-66DA-6B9F-CB10-646C5053D98B}"/>
              </a:ext>
            </a:extLst>
          </p:cNvPr>
          <p:cNvSpPr>
            <a:spLocks noChangeArrowheads="1"/>
          </p:cNvSpPr>
          <p:nvPr/>
        </p:nvSpPr>
        <p:spPr bwMode="auto">
          <a:xfrm>
            <a:off x="1" y="5772719"/>
            <a:ext cx="12192000" cy="777875"/>
          </a:xfrm>
          <a:prstGeom prst="rect">
            <a:avLst/>
          </a:prstGeom>
          <a:solidFill>
            <a:srgbClr val="3F3F3F"/>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5" name="Oval 3">
            <a:extLst>
              <a:ext uri="{FF2B5EF4-FFF2-40B4-BE49-F238E27FC236}">
                <a16:creationId xmlns:a16="http://schemas.microsoft.com/office/drawing/2014/main" id="{72A11E29-4D9B-3356-E413-DAC9B754E2EE}"/>
              </a:ext>
            </a:extLst>
          </p:cNvPr>
          <p:cNvSpPr>
            <a:spLocks noChangeArrowheads="1"/>
          </p:cNvSpPr>
          <p:nvPr/>
        </p:nvSpPr>
        <p:spPr bwMode="auto">
          <a:xfrm>
            <a:off x="11018838" y="5683819"/>
            <a:ext cx="969962" cy="968375"/>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3076" name="Picture 4">
            <a:extLst>
              <a:ext uri="{FF2B5EF4-FFF2-40B4-BE49-F238E27FC236}">
                <a16:creationId xmlns:a16="http://schemas.microsoft.com/office/drawing/2014/main" id="{96F818C6-710C-81B9-EAB3-67FB680A59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44250" y="5863207"/>
            <a:ext cx="731838" cy="6762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ext Box 5">
            <a:extLst>
              <a:ext uri="{FF2B5EF4-FFF2-40B4-BE49-F238E27FC236}">
                <a16:creationId xmlns:a16="http://schemas.microsoft.com/office/drawing/2014/main" id="{A5FA5DB6-4D8A-6E97-7048-329CFFF11489}"/>
              </a:ext>
            </a:extLst>
          </p:cNvPr>
          <p:cNvSpPr txBox="1">
            <a:spLocks noChangeArrowheads="1"/>
          </p:cNvSpPr>
          <p:nvPr/>
        </p:nvSpPr>
        <p:spPr bwMode="auto">
          <a:xfrm>
            <a:off x="315913" y="5863207"/>
            <a:ext cx="10117138" cy="5984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We Sin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60093304"/>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501256"/>
            <a:ext cx="12192000" cy="2797791"/>
          </a:xfrm>
          <a:prstGeom prst="rect">
            <a:avLst/>
          </a:prstGeom>
          <a:solidFill>
            <a:srgbClr val="006069"/>
          </a:solidFill>
          <a:ln>
            <a:noFill/>
          </a:ln>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245660" y="1767006"/>
            <a:ext cx="11700680" cy="2308324"/>
          </a:xfrm>
          <a:prstGeom prst="rect">
            <a:avLst/>
          </a:prstGeom>
          <a:noFill/>
        </p:spPr>
        <p:txBody>
          <a:bodyPr wrap="square" rtlCol="0">
            <a:spAutoFit/>
          </a:bodyPr>
          <a:lstStyle/>
          <a:p>
            <a:pPr algn="ctr"/>
            <a:r>
              <a:rPr lang="en-US" sz="4800" dirty="0">
                <a:solidFill>
                  <a:schemeClr val="bg1"/>
                </a:solidFill>
                <a:latin typeface="A little sunshine" panose="02000603000000000000" pitchFamily="2" charset="0"/>
                <a:ea typeface="A little sunshine" panose="02000603000000000000" pitchFamily="2" charset="0"/>
              </a:rPr>
              <a:t>We would all be lost forever, but... WE BELIEVE that, in spite of our sin, God continues to love us. Because of His love, He sent His only Son, Jesus, to rescue us from our lost condition.</a:t>
            </a:r>
          </a:p>
        </p:txBody>
      </p:sp>
      <p:sp>
        <p:nvSpPr>
          <p:cNvPr id="3" name="Rectangle 2">
            <a:extLst>
              <a:ext uri="{FF2B5EF4-FFF2-40B4-BE49-F238E27FC236}">
                <a16:creationId xmlns:a16="http://schemas.microsoft.com/office/drawing/2014/main" id="{FB1AE42F-EC1F-2334-3A96-390555442F9C}"/>
              </a:ext>
            </a:extLst>
          </p:cNvPr>
          <p:cNvSpPr>
            <a:spLocks noChangeArrowheads="1"/>
          </p:cNvSpPr>
          <p:nvPr/>
        </p:nvSpPr>
        <p:spPr bwMode="auto">
          <a:xfrm>
            <a:off x="1" y="5798427"/>
            <a:ext cx="12192000" cy="777875"/>
          </a:xfrm>
          <a:prstGeom prst="rect">
            <a:avLst/>
          </a:prstGeom>
          <a:solidFill>
            <a:srgbClr val="006069"/>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5" name="Oval 3">
            <a:extLst>
              <a:ext uri="{FF2B5EF4-FFF2-40B4-BE49-F238E27FC236}">
                <a16:creationId xmlns:a16="http://schemas.microsoft.com/office/drawing/2014/main" id="{FD875135-814E-61D2-A95F-0D51512B497E}"/>
              </a:ext>
            </a:extLst>
          </p:cNvPr>
          <p:cNvSpPr>
            <a:spLocks noChangeArrowheads="1"/>
          </p:cNvSpPr>
          <p:nvPr/>
        </p:nvSpPr>
        <p:spPr bwMode="auto">
          <a:xfrm>
            <a:off x="11018838" y="5709527"/>
            <a:ext cx="969962" cy="969962"/>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4100" name="Picture 4">
            <a:extLst>
              <a:ext uri="{FF2B5EF4-FFF2-40B4-BE49-F238E27FC236}">
                <a16:creationId xmlns:a16="http://schemas.microsoft.com/office/drawing/2014/main" id="{4FBDEBC1-7F2E-6D46-48BF-E6838F84FE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61713" y="5852402"/>
            <a:ext cx="747712" cy="69056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ext Box 5">
            <a:extLst>
              <a:ext uri="{FF2B5EF4-FFF2-40B4-BE49-F238E27FC236}">
                <a16:creationId xmlns:a16="http://schemas.microsoft.com/office/drawing/2014/main" id="{F84BD223-2D06-4C48-3BDC-8AAFE6E320A4}"/>
              </a:ext>
            </a:extLst>
          </p:cNvPr>
          <p:cNvSpPr txBox="1">
            <a:spLocks noChangeArrowheads="1"/>
          </p:cNvSpPr>
          <p:nvPr/>
        </p:nvSpPr>
        <p:spPr bwMode="auto">
          <a:xfrm>
            <a:off x="282575" y="5892398"/>
            <a:ext cx="10202863" cy="6000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God Saves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1B0D1FCF-EE8A-6171-B7D6-C7D2CCBAD825}"/>
              </a:ext>
            </a:extLst>
          </p:cNvPr>
          <p:cNvSpPr>
            <a:spLocks noChangeArrowheads="1"/>
          </p:cNvSpPr>
          <p:nvPr/>
        </p:nvSpPr>
        <p:spPr bwMode="auto">
          <a:xfrm>
            <a:off x="0" y="0"/>
            <a:ext cx="4572000" cy="857250"/>
          </a:xfrm>
          <a:prstGeom prst="rect">
            <a:avLst/>
          </a:prstGeom>
          <a:solidFill>
            <a:srgbClr val="003E52"/>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Tree>
    <p:extLst>
      <p:ext uri="{BB962C8B-B14F-4D97-AF65-F5344CB8AC3E}">
        <p14:creationId xmlns:p14="http://schemas.microsoft.com/office/powerpoint/2010/main" val="878917066"/>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556392"/>
            <a:ext cx="12192000" cy="2729552"/>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532263" y="1767006"/>
            <a:ext cx="11127474" cy="2308324"/>
          </a:xfrm>
          <a:prstGeom prst="rect">
            <a:avLst/>
          </a:prstGeom>
          <a:noFill/>
        </p:spPr>
        <p:txBody>
          <a:bodyPr wrap="square" rtlCol="0">
            <a:spAutoFit/>
          </a:bodyPr>
          <a:lstStyle/>
          <a:p>
            <a:pPr algn="ctr"/>
            <a:r>
              <a:rPr lang="en-US" sz="4800" dirty="0">
                <a:solidFill>
                  <a:schemeClr val="bg1"/>
                </a:solidFill>
                <a:latin typeface="A little sunshine" panose="02000603000000000000" pitchFamily="2" charset="0"/>
                <a:ea typeface="A little sunshine" panose="02000603000000000000" pitchFamily="2" charset="0"/>
              </a:rPr>
              <a:t>Jesus was born of the Virgin Mary, suffered under Pontius Pilate, crucified and died in our place (Good Friday), and raised again on the third day (Easter Sunday).</a:t>
            </a:r>
          </a:p>
        </p:txBody>
      </p:sp>
      <p:sp>
        <p:nvSpPr>
          <p:cNvPr id="3" name="Rectangle 2">
            <a:extLst>
              <a:ext uri="{FF2B5EF4-FFF2-40B4-BE49-F238E27FC236}">
                <a16:creationId xmlns:a16="http://schemas.microsoft.com/office/drawing/2014/main" id="{20E05932-AC6F-61C4-90D5-3BB39282D0F0}"/>
              </a:ext>
            </a:extLst>
          </p:cNvPr>
          <p:cNvSpPr>
            <a:spLocks noChangeArrowheads="1"/>
          </p:cNvSpPr>
          <p:nvPr/>
        </p:nvSpPr>
        <p:spPr bwMode="auto">
          <a:xfrm>
            <a:off x="1" y="5798427"/>
            <a:ext cx="12192000" cy="777875"/>
          </a:xfrm>
          <a:prstGeom prst="rect">
            <a:avLst/>
          </a:prstGeom>
          <a:solidFill>
            <a:srgbClr val="006069"/>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5" name="Oval 3">
            <a:extLst>
              <a:ext uri="{FF2B5EF4-FFF2-40B4-BE49-F238E27FC236}">
                <a16:creationId xmlns:a16="http://schemas.microsoft.com/office/drawing/2014/main" id="{6BA55452-A130-3A35-C84A-06B716C617E3}"/>
              </a:ext>
            </a:extLst>
          </p:cNvPr>
          <p:cNvSpPr>
            <a:spLocks noChangeArrowheads="1"/>
          </p:cNvSpPr>
          <p:nvPr/>
        </p:nvSpPr>
        <p:spPr bwMode="auto">
          <a:xfrm>
            <a:off x="11018838" y="5709527"/>
            <a:ext cx="969962" cy="969962"/>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6" name="Picture 4">
            <a:extLst>
              <a:ext uri="{FF2B5EF4-FFF2-40B4-BE49-F238E27FC236}">
                <a16:creationId xmlns:a16="http://schemas.microsoft.com/office/drawing/2014/main" id="{24E7D63C-4E91-B276-63F2-35316DF139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61713" y="5852402"/>
            <a:ext cx="747712" cy="69056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7" name="Text Box 5">
            <a:extLst>
              <a:ext uri="{FF2B5EF4-FFF2-40B4-BE49-F238E27FC236}">
                <a16:creationId xmlns:a16="http://schemas.microsoft.com/office/drawing/2014/main" id="{5E9AB738-7D68-DE81-27B6-16B474FB0166}"/>
              </a:ext>
            </a:extLst>
          </p:cNvPr>
          <p:cNvSpPr txBox="1">
            <a:spLocks noChangeArrowheads="1"/>
          </p:cNvSpPr>
          <p:nvPr/>
        </p:nvSpPr>
        <p:spPr bwMode="auto">
          <a:xfrm>
            <a:off x="282575" y="5892398"/>
            <a:ext cx="10202863" cy="6000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God Saves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48024410"/>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064525"/>
            <a:ext cx="12192000" cy="3746312"/>
          </a:xfrm>
          <a:prstGeom prst="rect">
            <a:avLst/>
          </a:prstGeom>
          <a:solidFill>
            <a:srgbClr val="DFCD63"/>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solidFill>
                <a:schemeClr val="tx1"/>
              </a:solidFill>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245660" y="1275687"/>
            <a:ext cx="11700680" cy="3323987"/>
          </a:xfrm>
          <a:prstGeom prst="rect">
            <a:avLst/>
          </a:prstGeom>
          <a:noFill/>
        </p:spPr>
        <p:txBody>
          <a:bodyPr wrap="square" rtlCol="0">
            <a:spAutoFit/>
          </a:bodyPr>
          <a:lstStyle/>
          <a:p>
            <a:pPr algn="ctr"/>
            <a:r>
              <a:rPr lang="en-US" sz="4200" dirty="0">
                <a:solidFill>
                  <a:schemeClr val="bg1"/>
                </a:solidFill>
                <a:latin typeface="A little sunshine" panose="02000603000000000000" pitchFamily="2" charset="0"/>
                <a:ea typeface="A little sunshine" panose="02000603000000000000" pitchFamily="2" charset="0"/>
              </a:rPr>
              <a:t>WE BELIEVE that the Holy Spirit, through the Means of Grace (His Word, Baptism and Holy Communion), draws us into a faith relationship with God whereby we receive forgiveness and the gift of eternal life, restoring us to a beautiful relationship with our Creator! The Holy Spirit also strengthens our faith through these same Means of Grace.</a:t>
            </a:r>
          </a:p>
        </p:txBody>
      </p:sp>
      <p:sp>
        <p:nvSpPr>
          <p:cNvPr id="3" name="Rectangle 2">
            <a:extLst>
              <a:ext uri="{FF2B5EF4-FFF2-40B4-BE49-F238E27FC236}">
                <a16:creationId xmlns:a16="http://schemas.microsoft.com/office/drawing/2014/main" id="{8051FAA8-2DFC-E1DB-5B84-D1F1807EED2A}"/>
              </a:ext>
            </a:extLst>
          </p:cNvPr>
          <p:cNvSpPr>
            <a:spLocks noChangeArrowheads="1"/>
          </p:cNvSpPr>
          <p:nvPr/>
        </p:nvSpPr>
        <p:spPr bwMode="auto">
          <a:xfrm>
            <a:off x="1" y="5827214"/>
            <a:ext cx="12192000" cy="777875"/>
          </a:xfrm>
          <a:prstGeom prst="rect">
            <a:avLst/>
          </a:prstGeom>
          <a:solidFill>
            <a:srgbClr val="DFCD63"/>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5" name="Oval 3">
            <a:extLst>
              <a:ext uri="{FF2B5EF4-FFF2-40B4-BE49-F238E27FC236}">
                <a16:creationId xmlns:a16="http://schemas.microsoft.com/office/drawing/2014/main" id="{287AC4B0-1B81-6B78-919C-1E3946C3D630}"/>
              </a:ext>
            </a:extLst>
          </p:cNvPr>
          <p:cNvSpPr>
            <a:spLocks noChangeArrowheads="1"/>
          </p:cNvSpPr>
          <p:nvPr/>
        </p:nvSpPr>
        <p:spPr bwMode="auto">
          <a:xfrm>
            <a:off x="11018838" y="5738314"/>
            <a:ext cx="969962" cy="968375"/>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5124" name="Picture 4">
            <a:extLst>
              <a:ext uri="{FF2B5EF4-FFF2-40B4-BE49-F238E27FC236}">
                <a16:creationId xmlns:a16="http://schemas.microsoft.com/office/drawing/2014/main" id="{345BDA38-C19B-5222-902F-0EC2446374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2350" y="5871664"/>
            <a:ext cx="728663" cy="6731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ext Box 5">
            <a:extLst>
              <a:ext uri="{FF2B5EF4-FFF2-40B4-BE49-F238E27FC236}">
                <a16:creationId xmlns:a16="http://schemas.microsoft.com/office/drawing/2014/main" id="{5B1D1481-883D-FEE2-0995-88FCADA90EA3}"/>
              </a:ext>
            </a:extLst>
          </p:cNvPr>
          <p:cNvSpPr txBox="1">
            <a:spLocks noChangeArrowheads="1"/>
          </p:cNvSpPr>
          <p:nvPr/>
        </p:nvSpPr>
        <p:spPr bwMode="auto">
          <a:xfrm>
            <a:off x="280987" y="5929573"/>
            <a:ext cx="10204451" cy="5984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God Gives</a:t>
            </a:r>
            <a:endParaRPr kumimoji="0" lang="en-US" altLang="en-US" sz="18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2691834734"/>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933314"/>
            <a:ext cx="12192000" cy="3816108"/>
          </a:xfrm>
          <a:prstGeom prst="rect">
            <a:avLst/>
          </a:prstGeom>
          <a:solidFill>
            <a:srgbClr val="FEA3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491319" y="1188916"/>
            <a:ext cx="11209362" cy="3293209"/>
          </a:xfrm>
          <a:prstGeom prst="rect">
            <a:avLst/>
          </a:prstGeom>
          <a:noFill/>
        </p:spPr>
        <p:txBody>
          <a:bodyPr wrap="square" rtlCol="0">
            <a:spAutoFit/>
          </a:bodyPr>
          <a:lstStyle/>
          <a:p>
            <a:pPr algn="ctr"/>
            <a:r>
              <a:rPr lang="en-US" sz="5200" dirty="0">
                <a:solidFill>
                  <a:schemeClr val="bg1"/>
                </a:solidFill>
                <a:latin typeface="A little sunshine" panose="02000603000000000000" pitchFamily="2" charset="0"/>
                <a:ea typeface="A little sunshine" panose="02000603000000000000" pitchFamily="2" charset="0"/>
              </a:rPr>
              <a:t>WE BELIEVE that the Bible is the Word of God, inspired by the Holy Spirit, without error in the original manuscripts. These Scriptures are the sole source of our teaching. </a:t>
            </a:r>
          </a:p>
        </p:txBody>
      </p:sp>
      <p:sp>
        <p:nvSpPr>
          <p:cNvPr id="5" name="Rectangle 4">
            <a:extLst>
              <a:ext uri="{FF2B5EF4-FFF2-40B4-BE49-F238E27FC236}">
                <a16:creationId xmlns:a16="http://schemas.microsoft.com/office/drawing/2014/main" id="{77D4533D-1E79-2580-F38B-9540457C26C7}"/>
              </a:ext>
            </a:extLst>
          </p:cNvPr>
          <p:cNvSpPr>
            <a:spLocks noChangeArrowheads="1"/>
          </p:cNvSpPr>
          <p:nvPr/>
        </p:nvSpPr>
        <p:spPr bwMode="auto">
          <a:xfrm>
            <a:off x="1" y="5827214"/>
            <a:ext cx="12192000" cy="777875"/>
          </a:xfrm>
          <a:prstGeom prst="rect">
            <a:avLst/>
          </a:prstGeom>
          <a:solidFill>
            <a:srgbClr val="FEA30C"/>
          </a:solidFill>
          <a:ln>
            <a:noFill/>
          </a:ln>
          <a:effectLst/>
        </p:spPr>
        <p:txBody>
          <a:bodyPr vert="horz" wrap="square" lIns="36576" tIns="36576" rIns="36576" bIns="36576" numCol="1" anchor="t" anchorCtr="0" compatLnSpc="1">
            <a:prstTxWarp prst="textNoShape">
              <a:avLst/>
            </a:prstTxWarp>
          </a:bodyPr>
          <a:lstStyle/>
          <a:p>
            <a:endParaRPr lang="en-US"/>
          </a:p>
        </p:txBody>
      </p:sp>
      <p:sp>
        <p:nvSpPr>
          <p:cNvPr id="6" name="Oval 3">
            <a:extLst>
              <a:ext uri="{FF2B5EF4-FFF2-40B4-BE49-F238E27FC236}">
                <a16:creationId xmlns:a16="http://schemas.microsoft.com/office/drawing/2014/main" id="{DDF3DC1F-982C-1C95-8025-FA4C270E32FF}"/>
              </a:ext>
            </a:extLst>
          </p:cNvPr>
          <p:cNvSpPr>
            <a:spLocks noChangeArrowheads="1"/>
          </p:cNvSpPr>
          <p:nvPr/>
        </p:nvSpPr>
        <p:spPr bwMode="auto">
          <a:xfrm>
            <a:off x="11018838" y="5738314"/>
            <a:ext cx="969962" cy="968375"/>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7" name="Picture 4">
            <a:extLst>
              <a:ext uri="{FF2B5EF4-FFF2-40B4-BE49-F238E27FC236}">
                <a16:creationId xmlns:a16="http://schemas.microsoft.com/office/drawing/2014/main" id="{BCCDCCDF-EC96-53BC-2F01-11C35BD3B6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2350" y="5871664"/>
            <a:ext cx="728663" cy="6731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Text Box 5">
            <a:extLst>
              <a:ext uri="{FF2B5EF4-FFF2-40B4-BE49-F238E27FC236}">
                <a16:creationId xmlns:a16="http://schemas.microsoft.com/office/drawing/2014/main" id="{B833A3C5-A96A-853F-F4C7-BD6B818AAF07}"/>
              </a:ext>
            </a:extLst>
          </p:cNvPr>
          <p:cNvSpPr txBox="1">
            <a:spLocks noChangeArrowheads="1"/>
          </p:cNvSpPr>
          <p:nvPr/>
        </p:nvSpPr>
        <p:spPr bwMode="auto">
          <a:xfrm>
            <a:off x="280987" y="5929573"/>
            <a:ext cx="10204451" cy="5984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God Gives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76494241"/>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BD8826-197E-328D-B308-019AEFFBEB18}"/>
              </a:ext>
            </a:extLst>
          </p:cNvPr>
          <p:cNvSpPr/>
          <p:nvPr/>
        </p:nvSpPr>
        <p:spPr>
          <a:xfrm>
            <a:off x="0" y="908418"/>
            <a:ext cx="12192000" cy="2940252"/>
          </a:xfrm>
          <a:prstGeom prst="rect">
            <a:avLst/>
          </a:prstGeom>
          <a:solidFill>
            <a:srgbClr val="00A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245660" y="1120676"/>
            <a:ext cx="11700680" cy="2492990"/>
          </a:xfrm>
          <a:prstGeom prst="rect">
            <a:avLst/>
          </a:prstGeom>
          <a:noFill/>
        </p:spPr>
        <p:txBody>
          <a:bodyPr wrap="square" rtlCol="0">
            <a:spAutoFit/>
          </a:bodyPr>
          <a:lstStyle/>
          <a:p>
            <a:pPr algn="ctr"/>
            <a:r>
              <a:rPr lang="en-US" sz="5200" dirty="0">
                <a:solidFill>
                  <a:schemeClr val="bg1"/>
                </a:solidFill>
                <a:latin typeface="A little sunshine" panose="02000603000000000000" pitchFamily="2" charset="0"/>
                <a:ea typeface="A little sunshine" panose="02000603000000000000" pitchFamily="2" charset="0"/>
              </a:rPr>
              <a:t>WE BELIEVE that through the church God equips and empowers believers to serve Him by serving others and sharing the good news about Jesus.</a:t>
            </a:r>
          </a:p>
        </p:txBody>
      </p:sp>
      <p:sp>
        <p:nvSpPr>
          <p:cNvPr id="5" name="Rectangle 2">
            <a:extLst>
              <a:ext uri="{FF2B5EF4-FFF2-40B4-BE49-F238E27FC236}">
                <a16:creationId xmlns:a16="http://schemas.microsoft.com/office/drawing/2014/main" id="{669207FE-E527-5C22-0B4A-51E254E50949}"/>
              </a:ext>
            </a:extLst>
          </p:cNvPr>
          <p:cNvSpPr>
            <a:spLocks noChangeArrowheads="1"/>
          </p:cNvSpPr>
          <p:nvPr/>
        </p:nvSpPr>
        <p:spPr bwMode="auto">
          <a:xfrm>
            <a:off x="1" y="5737324"/>
            <a:ext cx="12192000" cy="777875"/>
          </a:xfrm>
          <a:prstGeom prst="rect">
            <a:avLst/>
          </a:prstGeom>
          <a:solidFill>
            <a:srgbClr val="00A19C"/>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6" name="Oval 3">
            <a:extLst>
              <a:ext uri="{FF2B5EF4-FFF2-40B4-BE49-F238E27FC236}">
                <a16:creationId xmlns:a16="http://schemas.microsoft.com/office/drawing/2014/main" id="{2B62D8C9-BB4F-7648-7E75-79BC79A80343}"/>
              </a:ext>
            </a:extLst>
          </p:cNvPr>
          <p:cNvSpPr>
            <a:spLocks noChangeArrowheads="1"/>
          </p:cNvSpPr>
          <p:nvPr/>
        </p:nvSpPr>
        <p:spPr bwMode="auto">
          <a:xfrm>
            <a:off x="11018838" y="5646836"/>
            <a:ext cx="969962" cy="969963"/>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6148" name="Picture 4">
            <a:extLst>
              <a:ext uri="{FF2B5EF4-FFF2-40B4-BE49-F238E27FC236}">
                <a16:creationId xmlns:a16="http://schemas.microsoft.com/office/drawing/2014/main" id="{4E0E1F16-792E-99DD-2843-B883C5F7F9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45838" y="5799236"/>
            <a:ext cx="714375" cy="6619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7" name="Text Box 5">
            <a:extLst>
              <a:ext uri="{FF2B5EF4-FFF2-40B4-BE49-F238E27FC236}">
                <a16:creationId xmlns:a16="http://schemas.microsoft.com/office/drawing/2014/main" id="{CC3A0006-5B0E-4792-CF58-BE06F8D43B30}"/>
              </a:ext>
            </a:extLst>
          </p:cNvPr>
          <p:cNvSpPr txBox="1">
            <a:spLocks noChangeArrowheads="1"/>
          </p:cNvSpPr>
          <p:nvPr/>
        </p:nvSpPr>
        <p:spPr bwMode="auto">
          <a:xfrm>
            <a:off x="331787" y="5833522"/>
            <a:ext cx="10153651" cy="5984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We Live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68780160"/>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BD8826-197E-328D-B308-019AEFFBEB18}"/>
              </a:ext>
            </a:extLst>
          </p:cNvPr>
          <p:cNvSpPr/>
          <p:nvPr/>
        </p:nvSpPr>
        <p:spPr>
          <a:xfrm>
            <a:off x="0" y="908418"/>
            <a:ext cx="12192000" cy="2940252"/>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245660" y="1120676"/>
            <a:ext cx="11700680" cy="2492990"/>
          </a:xfrm>
          <a:prstGeom prst="rect">
            <a:avLst/>
          </a:prstGeom>
          <a:noFill/>
        </p:spPr>
        <p:txBody>
          <a:bodyPr wrap="square" rtlCol="0">
            <a:spAutoFit/>
          </a:bodyPr>
          <a:lstStyle/>
          <a:p>
            <a:pPr algn="ctr"/>
            <a:r>
              <a:rPr lang="en-US" sz="5200" dirty="0">
                <a:solidFill>
                  <a:schemeClr val="bg1"/>
                </a:solidFill>
                <a:latin typeface="A little sunshine" panose="02000603000000000000" pitchFamily="2" charset="0"/>
                <a:ea typeface="A little sunshine" panose="02000603000000000000" pitchFamily="2" charset="0"/>
              </a:rPr>
              <a:t>WE BELIEVE that on the Last Day, God will raise me and all the dead, and give ETERNAL LIFE to me and all believers in Christ. </a:t>
            </a:r>
          </a:p>
        </p:txBody>
      </p:sp>
      <p:sp>
        <p:nvSpPr>
          <p:cNvPr id="5" name="Rectangle 2">
            <a:extLst>
              <a:ext uri="{FF2B5EF4-FFF2-40B4-BE49-F238E27FC236}">
                <a16:creationId xmlns:a16="http://schemas.microsoft.com/office/drawing/2014/main" id="{669207FE-E527-5C22-0B4A-51E254E50949}"/>
              </a:ext>
            </a:extLst>
          </p:cNvPr>
          <p:cNvSpPr>
            <a:spLocks noChangeArrowheads="1"/>
          </p:cNvSpPr>
          <p:nvPr/>
        </p:nvSpPr>
        <p:spPr bwMode="auto">
          <a:xfrm>
            <a:off x="1" y="5737324"/>
            <a:ext cx="12192000" cy="777875"/>
          </a:xfrm>
          <a:prstGeom prst="rect">
            <a:avLst/>
          </a:prstGeom>
          <a:solidFill>
            <a:srgbClr val="A54285"/>
          </a:solidFill>
          <a:ln>
            <a:noFill/>
          </a:ln>
          <a:effectLst/>
        </p:spPr>
        <p:txBody>
          <a:bodyPr vert="horz" wrap="square" lIns="36576" tIns="36576" rIns="36576" bIns="36576" numCol="1" anchor="t" anchorCtr="0" compatLnSpc="1">
            <a:prstTxWarp prst="textNoShape">
              <a:avLst/>
            </a:prstTxWarp>
          </a:bodyPr>
          <a:lstStyle/>
          <a:p>
            <a:endParaRPr lang="en-US"/>
          </a:p>
        </p:txBody>
      </p:sp>
      <p:sp>
        <p:nvSpPr>
          <p:cNvPr id="6" name="Oval 3">
            <a:extLst>
              <a:ext uri="{FF2B5EF4-FFF2-40B4-BE49-F238E27FC236}">
                <a16:creationId xmlns:a16="http://schemas.microsoft.com/office/drawing/2014/main" id="{2B62D8C9-BB4F-7648-7E75-79BC79A80343}"/>
              </a:ext>
            </a:extLst>
          </p:cNvPr>
          <p:cNvSpPr>
            <a:spLocks noChangeArrowheads="1"/>
          </p:cNvSpPr>
          <p:nvPr/>
        </p:nvSpPr>
        <p:spPr bwMode="auto">
          <a:xfrm>
            <a:off x="11018838" y="5646836"/>
            <a:ext cx="969962" cy="969963"/>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6148" name="Picture 4">
            <a:extLst>
              <a:ext uri="{FF2B5EF4-FFF2-40B4-BE49-F238E27FC236}">
                <a16:creationId xmlns:a16="http://schemas.microsoft.com/office/drawing/2014/main" id="{4E0E1F16-792E-99DD-2843-B883C5F7F9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45838" y="5799236"/>
            <a:ext cx="714375" cy="6619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7" name="Text Box 5">
            <a:extLst>
              <a:ext uri="{FF2B5EF4-FFF2-40B4-BE49-F238E27FC236}">
                <a16:creationId xmlns:a16="http://schemas.microsoft.com/office/drawing/2014/main" id="{CC3A0006-5B0E-4792-CF58-BE06F8D43B30}"/>
              </a:ext>
            </a:extLst>
          </p:cNvPr>
          <p:cNvSpPr txBox="1">
            <a:spLocks noChangeArrowheads="1"/>
          </p:cNvSpPr>
          <p:nvPr/>
        </p:nvSpPr>
        <p:spPr bwMode="auto">
          <a:xfrm>
            <a:off x="331787" y="5833522"/>
            <a:ext cx="10153651" cy="5984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We Live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80487499"/>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BD8826-197E-328D-B308-019AEFFBEB18}"/>
              </a:ext>
            </a:extLst>
          </p:cNvPr>
          <p:cNvSpPr/>
          <p:nvPr/>
        </p:nvSpPr>
        <p:spPr>
          <a:xfrm>
            <a:off x="0" y="2785273"/>
            <a:ext cx="12192000" cy="15952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245660" y="3044279"/>
            <a:ext cx="11700680" cy="1077218"/>
          </a:xfrm>
          <a:prstGeom prst="rect">
            <a:avLst/>
          </a:prstGeom>
          <a:noFill/>
        </p:spPr>
        <p:txBody>
          <a:bodyPr wrap="square" rtlCol="0">
            <a:spAutoFit/>
          </a:bodyPr>
          <a:lstStyle/>
          <a:p>
            <a:pPr algn="ctr"/>
            <a:r>
              <a:rPr lang="en-US" sz="6400" dirty="0">
                <a:solidFill>
                  <a:schemeClr val="bg1"/>
                </a:solidFill>
                <a:latin typeface="Oswald" panose="02000503000000000000" pitchFamily="2" charset="0"/>
                <a:ea typeface="A little sunshine" panose="02000603000000000000" pitchFamily="2" charset="0"/>
              </a:rPr>
              <a:t>Let’s Highlight That!</a:t>
            </a:r>
            <a:endParaRPr lang="en-US" sz="6400" dirty="0">
              <a:solidFill>
                <a:schemeClr val="bg1"/>
              </a:solidFill>
              <a:latin typeface="A little sunshine" panose="02000603000000000000" pitchFamily="2" charset="0"/>
              <a:ea typeface="A little sunshine" panose="02000603000000000000" pitchFamily="2" charset="0"/>
            </a:endParaRPr>
          </a:p>
        </p:txBody>
      </p:sp>
    </p:spTree>
    <p:extLst>
      <p:ext uri="{BB962C8B-B14F-4D97-AF65-F5344CB8AC3E}">
        <p14:creationId xmlns:p14="http://schemas.microsoft.com/office/powerpoint/2010/main" val="131586752"/>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15AE5F03-DEE7-06FB-6FC9-6D5824D9C4A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76BC6C48-027B-42DE-24D4-EE69F0C94D75}"/>
              </a:ext>
            </a:extLst>
          </p:cNvPr>
          <p:cNvSpPr/>
          <p:nvPr/>
        </p:nvSpPr>
        <p:spPr>
          <a:xfrm>
            <a:off x="0" y="2230836"/>
            <a:ext cx="12192000" cy="2396327"/>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9A40162-3195-2C77-47E8-A39A42E99337}"/>
              </a:ext>
            </a:extLst>
          </p:cNvPr>
          <p:cNvSpPr txBox="1"/>
          <p:nvPr/>
        </p:nvSpPr>
        <p:spPr>
          <a:xfrm>
            <a:off x="245660" y="2489842"/>
            <a:ext cx="11700680" cy="1815882"/>
          </a:xfrm>
          <a:prstGeom prst="rect">
            <a:avLst/>
          </a:prstGeom>
          <a:noFill/>
        </p:spPr>
        <p:txBody>
          <a:bodyPr wrap="square" rtlCol="0">
            <a:spAutoFit/>
          </a:bodyPr>
          <a:lstStyle/>
          <a:p>
            <a:pPr algn="ctr"/>
            <a:r>
              <a:rPr lang="en-US" sz="5600" dirty="0">
                <a:solidFill>
                  <a:schemeClr val="bg1"/>
                </a:solidFill>
                <a:latin typeface="Oswald" panose="02000503000000000000" pitchFamily="2" charset="0"/>
                <a:ea typeface="A little sunshine" panose="02000603000000000000" pitchFamily="2" charset="0"/>
              </a:rPr>
              <a:t>Add a timer or song to call everyone back together.</a:t>
            </a:r>
            <a:endParaRPr lang="en-US" sz="5600" dirty="0">
              <a:solidFill>
                <a:schemeClr val="bg1"/>
              </a:solidFill>
              <a:latin typeface="A little sunshine" panose="02000603000000000000" pitchFamily="2" charset="0"/>
              <a:ea typeface="A little sunshine" panose="02000603000000000000" pitchFamily="2" charset="0"/>
            </a:endParaRPr>
          </a:p>
        </p:txBody>
      </p:sp>
    </p:spTree>
    <p:extLst>
      <p:ext uri="{BB962C8B-B14F-4D97-AF65-F5344CB8AC3E}">
        <p14:creationId xmlns:p14="http://schemas.microsoft.com/office/powerpoint/2010/main" val="3404396455"/>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5BD8826-197E-328D-B308-019AEFFBEB18}"/>
              </a:ext>
            </a:extLst>
          </p:cNvPr>
          <p:cNvSpPr/>
          <p:nvPr/>
        </p:nvSpPr>
        <p:spPr>
          <a:xfrm>
            <a:off x="0" y="2268445"/>
            <a:ext cx="12192000" cy="2321109"/>
          </a:xfrm>
          <a:prstGeom prst="rect">
            <a:avLst/>
          </a:prstGeom>
          <a:solidFill>
            <a:srgbClr val="A2D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941696" y="2397947"/>
            <a:ext cx="10499678" cy="2062103"/>
          </a:xfrm>
          <a:prstGeom prst="rect">
            <a:avLst/>
          </a:prstGeom>
          <a:noFill/>
        </p:spPr>
        <p:txBody>
          <a:bodyPr wrap="square" rtlCol="0">
            <a:spAutoFit/>
          </a:bodyPr>
          <a:lstStyle/>
          <a:p>
            <a:r>
              <a:rPr lang="en-US" sz="6400" dirty="0">
                <a:solidFill>
                  <a:schemeClr val="bg1"/>
                </a:solidFill>
                <a:latin typeface="Oswald" panose="02000503000000000000" pitchFamily="2" charset="0"/>
                <a:ea typeface="A little sunshine" panose="02000603000000000000" pitchFamily="2" charset="0"/>
              </a:rPr>
              <a:t>Kids...</a:t>
            </a:r>
          </a:p>
          <a:p>
            <a:r>
              <a:rPr lang="en-US" sz="6400" dirty="0">
                <a:solidFill>
                  <a:schemeClr val="bg1"/>
                </a:solidFill>
                <a:latin typeface="Oswald" panose="02000503000000000000" pitchFamily="2" charset="0"/>
                <a:ea typeface="A little sunshine" panose="02000603000000000000" pitchFamily="2" charset="0"/>
              </a:rPr>
              <a:t>Parents/Faith Mentors...</a:t>
            </a:r>
            <a:endParaRPr lang="en-US" sz="6400" dirty="0">
              <a:solidFill>
                <a:schemeClr val="bg1"/>
              </a:solidFill>
              <a:latin typeface="A little sunshine" panose="02000603000000000000" pitchFamily="2" charset="0"/>
              <a:ea typeface="A little sunshine" panose="02000603000000000000" pitchFamily="2" charset="0"/>
            </a:endParaRPr>
          </a:p>
        </p:txBody>
      </p:sp>
    </p:spTree>
    <p:extLst>
      <p:ext uri="{BB962C8B-B14F-4D97-AF65-F5344CB8AC3E}">
        <p14:creationId xmlns:p14="http://schemas.microsoft.com/office/powerpoint/2010/main" val="1760926227"/>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61A2B0-1461-F683-1488-7A133E1503F4}"/>
              </a:ext>
            </a:extLst>
          </p:cNvPr>
          <p:cNvSpPr/>
          <p:nvPr/>
        </p:nvSpPr>
        <p:spPr>
          <a:xfrm>
            <a:off x="0" y="1364937"/>
            <a:ext cx="12192000" cy="4128126"/>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A54285"/>
                </a:solidFill>
                <a:effectLst/>
                <a:uLnTx/>
                <a:uFillTx/>
                <a:latin typeface="Calibri" panose="020F0502020204030204"/>
                <a:ea typeface="+mn-ea"/>
                <a:cs typeface="+mn-cs"/>
              </a:rPr>
              <a:t>-</a:t>
            </a:r>
          </a:p>
        </p:txBody>
      </p:sp>
      <p:sp>
        <p:nvSpPr>
          <p:cNvPr id="4" name="TextBox 3">
            <a:extLst>
              <a:ext uri="{FF2B5EF4-FFF2-40B4-BE49-F238E27FC236}">
                <a16:creationId xmlns:a16="http://schemas.microsoft.com/office/drawing/2014/main" id="{EEFEF8A6-DD71-D43F-4E90-06E197219843}"/>
              </a:ext>
            </a:extLst>
          </p:cNvPr>
          <p:cNvSpPr txBox="1"/>
          <p:nvPr/>
        </p:nvSpPr>
        <p:spPr>
          <a:xfrm>
            <a:off x="823415" y="1792258"/>
            <a:ext cx="10545170" cy="3108543"/>
          </a:xfrm>
          <a:prstGeom prst="rect">
            <a:avLst/>
          </a:prstGeom>
          <a:noFill/>
        </p:spPr>
        <p:txBody>
          <a:bodyPr wrap="square" rtlCol="0">
            <a:spAutoFit/>
          </a:bodyPr>
          <a:lstStyle/>
          <a:p>
            <a:pPr algn="ctr"/>
            <a:r>
              <a:rPr lang="en-US" sz="7200" dirty="0">
                <a:solidFill>
                  <a:schemeClr val="bg1"/>
                </a:solidFill>
                <a:latin typeface="Oswald" panose="02000503000000000000" pitchFamily="2" charset="0"/>
                <a:ea typeface="A little sunshine" panose="02000603000000000000" pitchFamily="2" charset="0"/>
              </a:rPr>
              <a:t>Introductions</a:t>
            </a:r>
          </a:p>
          <a:p>
            <a:pPr algn="ctr"/>
            <a:endParaRPr lang="en-US" sz="2000" dirty="0">
              <a:solidFill>
                <a:schemeClr val="bg1"/>
              </a:solidFill>
              <a:latin typeface="Oswald" panose="02000503000000000000" pitchFamily="2" charset="0"/>
              <a:ea typeface="A little sunshine" panose="02000603000000000000" pitchFamily="2" charset="0"/>
            </a:endParaRPr>
          </a:p>
          <a:p>
            <a:pPr algn="ctr"/>
            <a:r>
              <a:rPr lang="en-US" sz="5200" dirty="0">
                <a:solidFill>
                  <a:schemeClr val="bg1"/>
                </a:solidFill>
                <a:latin typeface="A little sunshine" panose="02000603000000000000" pitchFamily="2" charset="0"/>
                <a:ea typeface="A little sunshine" panose="02000603000000000000" pitchFamily="2" charset="0"/>
              </a:rPr>
              <a:t>Please share your name and ONE quick sentence regarding you and an animal (or animals).</a:t>
            </a:r>
          </a:p>
        </p:txBody>
      </p:sp>
    </p:spTree>
    <p:extLst>
      <p:ext uri="{BB962C8B-B14F-4D97-AF65-F5344CB8AC3E}">
        <p14:creationId xmlns:p14="http://schemas.microsoft.com/office/powerpoint/2010/main" val="1011755257"/>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920922"/>
            <a:ext cx="12192000" cy="3016155"/>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3407608" y="2220102"/>
            <a:ext cx="5376793" cy="3108543"/>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Shh... It’s a Secret</a:t>
            </a:r>
          </a:p>
          <a:p>
            <a:pPr algn="ctr"/>
            <a:r>
              <a:rPr lang="en-US" sz="4600" dirty="0">
                <a:solidFill>
                  <a:schemeClr val="bg1"/>
                </a:solidFill>
                <a:latin typeface="A little sunshine" panose="02000603000000000000" pitchFamily="2" charset="0"/>
                <a:ea typeface="A little sunshine" panose="02000603000000000000" pitchFamily="2" charset="0"/>
              </a:rPr>
              <a:t>Bible Blessings</a:t>
            </a:r>
          </a:p>
          <a:p>
            <a:pPr algn="ctr"/>
            <a:r>
              <a:rPr lang="en-US" sz="4600" dirty="0">
                <a:solidFill>
                  <a:schemeClr val="bg1"/>
                </a:solidFill>
                <a:latin typeface="A little sunshine" panose="02000603000000000000" pitchFamily="2" charset="0"/>
                <a:ea typeface="A little sunshine" panose="02000603000000000000" pitchFamily="2" charset="0"/>
              </a:rPr>
              <a:t>Favorite Verses</a:t>
            </a:r>
          </a:p>
          <a:p>
            <a:pPr algn="ctr"/>
            <a:endParaRPr lang="en-US" sz="4600" dirty="0">
              <a:solidFill>
                <a:schemeClr val="bg1"/>
              </a:solidFill>
              <a:latin typeface="Oswald" panose="02000503000000000000" pitchFamily="2" charset="0"/>
              <a:ea typeface="A little sunshine" panose="02000603000000000000" pitchFamily="2" charset="0"/>
            </a:endParaRPr>
          </a:p>
        </p:txBody>
      </p:sp>
    </p:spTree>
    <p:extLst>
      <p:ext uri="{BB962C8B-B14F-4D97-AF65-F5344CB8AC3E}">
        <p14:creationId xmlns:p14="http://schemas.microsoft.com/office/powerpoint/2010/main" val="3931559097"/>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CBE6383-CEE3-091E-32B9-EFE70C66AC47}"/>
              </a:ext>
            </a:extLst>
          </p:cNvPr>
          <p:cNvPicPr>
            <a:picLocks noChangeAspect="1"/>
          </p:cNvPicPr>
          <p:nvPr/>
        </p:nvPicPr>
        <p:blipFill rotWithShape="1">
          <a:blip r:embed="rId5"/>
          <a:srcRect l="8177" t="7265" r="5213" b="7948"/>
          <a:stretch/>
        </p:blipFill>
        <p:spPr>
          <a:xfrm rot="16200000">
            <a:off x="2647145" y="-1052807"/>
            <a:ext cx="6897709" cy="9003323"/>
          </a:xfrm>
          <a:prstGeom prst="rect">
            <a:avLst/>
          </a:prstGeom>
        </p:spPr>
      </p:pic>
    </p:spTree>
    <p:extLst>
      <p:ext uri="{BB962C8B-B14F-4D97-AF65-F5344CB8AC3E}">
        <p14:creationId xmlns:p14="http://schemas.microsoft.com/office/powerpoint/2010/main" val="3726051405"/>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531056"/>
            <a:ext cx="12192000" cy="5795888"/>
          </a:xfrm>
          <a:prstGeom prst="rect">
            <a:avLst/>
          </a:prstGeom>
          <a:solidFill>
            <a:srgbClr val="00A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350527" y="992695"/>
            <a:ext cx="11490954" cy="517064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Ideas for a faith blessing…</a:t>
            </a:r>
          </a:p>
          <a:p>
            <a:pPr marL="1195388"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600" b="0" i="0" u="none" strike="noStrike" kern="1200" cap="none" spc="0" normalizeH="0" baseline="0" noProof="0" dirty="0">
                <a:ln>
                  <a:noFill/>
                </a:ln>
                <a:solidFill>
                  <a:prstClr val="white"/>
                </a:solidFill>
                <a:effectLst/>
                <a:uLnTx/>
                <a:uFillTx/>
                <a:latin typeface="A little sunshine" panose="02000603000000000000" pitchFamily="2" charset="0"/>
                <a:ea typeface="A little sunshine" panose="02000603000000000000" pitchFamily="2" charset="0"/>
                <a:cs typeface="+mn-cs"/>
              </a:rPr>
              <a:t>Say how God has uniquely created and gifted your child</a:t>
            </a:r>
          </a:p>
          <a:p>
            <a:pPr marL="1195388"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600" b="0" i="0" u="none" strike="noStrike" kern="1200" cap="none" spc="0" normalizeH="0" baseline="0" noProof="0" dirty="0">
                <a:ln>
                  <a:noFill/>
                </a:ln>
                <a:solidFill>
                  <a:prstClr val="white"/>
                </a:solidFill>
                <a:effectLst/>
                <a:uLnTx/>
                <a:uFillTx/>
                <a:latin typeface="A little sunshine" panose="02000603000000000000" pitchFamily="2" charset="0"/>
                <a:ea typeface="A little sunshine" panose="02000603000000000000" pitchFamily="2" charset="0"/>
                <a:cs typeface="+mn-cs"/>
              </a:rPr>
              <a:t>Give your child a key Bible verse </a:t>
            </a:r>
          </a:p>
          <a:p>
            <a:pPr marL="1195388"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600" b="0" i="0" u="none" strike="noStrike" kern="1200" cap="none" spc="0" normalizeH="0" baseline="0" noProof="0" dirty="0">
                <a:ln>
                  <a:noFill/>
                </a:ln>
                <a:solidFill>
                  <a:prstClr val="white"/>
                </a:solidFill>
                <a:effectLst/>
                <a:uLnTx/>
                <a:uFillTx/>
                <a:latin typeface="A little sunshine" panose="02000603000000000000" pitchFamily="2" charset="0"/>
                <a:ea typeface="A little sunshine" panose="02000603000000000000" pitchFamily="2" charset="0"/>
                <a:cs typeface="+mn-cs"/>
              </a:rPr>
              <a:t>Share your prayer for their faith journey into the future</a:t>
            </a:r>
          </a:p>
          <a:p>
            <a:pPr marL="1195388" marR="0" lvl="0" indent="-685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600" b="0" i="0" u="none" strike="noStrike" kern="1200" cap="none" spc="0" normalizeH="0" baseline="0" noProof="0" dirty="0">
                <a:ln>
                  <a:noFill/>
                </a:ln>
                <a:solidFill>
                  <a:prstClr val="white"/>
                </a:solidFill>
                <a:effectLst/>
                <a:uLnTx/>
                <a:uFillTx/>
                <a:latin typeface="A little sunshine" panose="02000603000000000000" pitchFamily="2" charset="0"/>
                <a:ea typeface="A little sunshine" panose="02000603000000000000" pitchFamily="2" charset="0"/>
                <a:cs typeface="+mn-cs"/>
              </a:rPr>
              <a:t>Remind them of God’s continued work, presence, and blessings in their lives.</a:t>
            </a:r>
          </a:p>
          <a:p>
            <a:pPr marL="509588"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endParaRPr>
          </a:p>
          <a:p>
            <a:pPr marL="509588"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Write it </a:t>
            </a:r>
            <a:r>
              <a:rPr lang="en-US" sz="3200" dirty="0">
                <a:solidFill>
                  <a:prstClr val="white"/>
                </a:solidFill>
                <a:latin typeface="Oswald" panose="02000503000000000000" pitchFamily="2" charset="0"/>
                <a:ea typeface="A little sunshine" panose="02000603000000000000" pitchFamily="2" charset="0"/>
              </a:rPr>
              <a:t>on paper to bring back next week to glue or copy into the Bible.</a:t>
            </a:r>
            <a:endParaRPr kumimoji="0" lang="en-US" sz="32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endParaRPr>
          </a:p>
        </p:txBody>
      </p:sp>
    </p:spTree>
    <p:extLst>
      <p:ext uri="{BB962C8B-B14F-4D97-AF65-F5344CB8AC3E}">
        <p14:creationId xmlns:p14="http://schemas.microsoft.com/office/powerpoint/2010/main" val="70900136"/>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391342"/>
            <a:ext cx="12192000" cy="4075316"/>
          </a:xfrm>
          <a:prstGeom prst="rect">
            <a:avLst/>
          </a:prstGeom>
          <a:solidFill>
            <a:srgbClr val="FEA3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EA30C"/>
                </a:solidFill>
                <a:effectLst/>
                <a:uLnTx/>
                <a:uFillTx/>
                <a:latin typeface="Calibri" panose="020F0502020204030204"/>
                <a:ea typeface="+mn-ea"/>
                <a:cs typeface="+mn-cs"/>
              </a:rPr>
              <a:t>h</a:t>
            </a:r>
          </a:p>
        </p:txBody>
      </p:sp>
      <p:sp>
        <p:nvSpPr>
          <p:cNvPr id="4" name="TextBox 3">
            <a:extLst>
              <a:ext uri="{FF2B5EF4-FFF2-40B4-BE49-F238E27FC236}">
                <a16:creationId xmlns:a16="http://schemas.microsoft.com/office/drawing/2014/main" id="{EEFEF8A6-DD71-D43F-4E90-06E197219843}"/>
              </a:ext>
            </a:extLst>
          </p:cNvPr>
          <p:cNvSpPr txBox="1"/>
          <p:nvPr/>
        </p:nvSpPr>
        <p:spPr>
          <a:xfrm>
            <a:off x="1036372" y="1690522"/>
            <a:ext cx="10119308" cy="35702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Highlighting Verses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5600" dirty="0">
                <a:solidFill>
                  <a:prstClr val="white"/>
                </a:solidFill>
                <a:latin typeface="A little sunshine" panose="02000603000000000000" pitchFamily="2" charset="0"/>
                <a:ea typeface="A little sunshine" panose="02000603000000000000" pitchFamily="2" charset="0"/>
              </a:rPr>
              <a:t>Next week you’ll c</a:t>
            </a:r>
            <a:r>
              <a:rPr kumimoji="0" lang="en-US" sz="5600" b="0" i="0" u="none" strike="noStrike" kern="1200" cap="none" spc="0" normalizeH="0" baseline="0" noProof="0" dirty="0" err="1">
                <a:ln>
                  <a:noFill/>
                </a:ln>
                <a:solidFill>
                  <a:prstClr val="white"/>
                </a:solidFill>
                <a:effectLst/>
                <a:uLnTx/>
                <a:uFillTx/>
                <a:latin typeface="A little sunshine" panose="02000603000000000000" pitchFamily="2" charset="0"/>
                <a:ea typeface="A little sunshine" panose="02000603000000000000" pitchFamily="2" charset="0"/>
                <a:cs typeface="+mn-cs"/>
              </a:rPr>
              <a:t>hoose</a:t>
            </a:r>
            <a:r>
              <a:rPr kumimoji="0" lang="en-US" sz="5600" b="0" i="0" u="none" strike="noStrike" kern="1200" cap="none" spc="0" normalizeH="0" baseline="0" noProof="0" dirty="0">
                <a:ln>
                  <a:noFill/>
                </a:ln>
                <a:solidFill>
                  <a:prstClr val="white"/>
                </a:solidFill>
                <a:effectLst/>
                <a:uLnTx/>
                <a:uFillTx/>
                <a:latin typeface="A little sunshine" panose="02000603000000000000" pitchFamily="2" charset="0"/>
                <a:ea typeface="A little sunshine" panose="02000603000000000000" pitchFamily="2" charset="0"/>
                <a:cs typeface="+mn-cs"/>
              </a:rPr>
              <a:t> a color (other than yellow) to highlight verses for your child. Ideas are provided!</a:t>
            </a:r>
            <a:endParaRPr kumimoji="0" lang="en-US" sz="46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endParaRPr>
          </a:p>
        </p:txBody>
      </p:sp>
    </p:spTree>
    <p:extLst>
      <p:ext uri="{BB962C8B-B14F-4D97-AF65-F5344CB8AC3E}">
        <p14:creationId xmlns:p14="http://schemas.microsoft.com/office/powerpoint/2010/main" val="3652627739"/>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692852"/>
            <a:ext cx="12192000" cy="3148390"/>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036372" y="2035941"/>
            <a:ext cx="10119308" cy="246221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Take some time to either:</a:t>
            </a:r>
          </a:p>
          <a:p>
            <a:pPr marL="857250" marR="0" lvl="0" indent="-8572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4800" dirty="0">
                <a:solidFill>
                  <a:prstClr val="white"/>
                </a:solidFill>
                <a:latin typeface="Oswald" panose="02000503000000000000" pitchFamily="2" charset="0"/>
                <a:ea typeface="A little sunshine" panose="02000603000000000000" pitchFamily="2" charset="0"/>
              </a:rPr>
              <a:t>Start writing a faith blessing</a:t>
            </a:r>
          </a:p>
          <a:p>
            <a:pPr marL="857250" marR="0" lvl="0" indent="-8572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Mark verses you’ll want to highlight</a:t>
            </a:r>
          </a:p>
        </p:txBody>
      </p:sp>
    </p:spTree>
    <p:extLst>
      <p:ext uri="{BB962C8B-B14F-4D97-AF65-F5344CB8AC3E}">
        <p14:creationId xmlns:p14="http://schemas.microsoft.com/office/powerpoint/2010/main" val="2788337738"/>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692852"/>
            <a:ext cx="12192000" cy="3148390"/>
          </a:xfrm>
          <a:prstGeom prst="rect">
            <a:avLst/>
          </a:prstGeom>
          <a:solidFill>
            <a:srgbClr val="60A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036372" y="2035941"/>
            <a:ext cx="10119308" cy="246221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Next Wednesday we will:</a:t>
            </a:r>
          </a:p>
          <a:p>
            <a:pPr marL="857250" marR="0" lvl="0" indent="-8572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4800" dirty="0">
                <a:solidFill>
                  <a:prstClr val="white"/>
                </a:solidFill>
                <a:latin typeface="Oswald" panose="02000503000000000000" pitchFamily="2" charset="0"/>
                <a:ea typeface="A little sunshine" panose="02000603000000000000" pitchFamily="2" charset="0"/>
              </a:rPr>
              <a:t>Insert your faith blessing</a:t>
            </a:r>
          </a:p>
          <a:p>
            <a:pPr marL="857250" marR="0" lvl="0" indent="-8572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Highlight surprise verses for your child</a:t>
            </a:r>
          </a:p>
        </p:txBody>
      </p:sp>
    </p:spTree>
    <p:extLst>
      <p:ext uri="{BB962C8B-B14F-4D97-AF65-F5344CB8AC3E}">
        <p14:creationId xmlns:p14="http://schemas.microsoft.com/office/powerpoint/2010/main" val="1469886594"/>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014607"/>
            <a:ext cx="12192000" cy="4734839"/>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036346" y="1140630"/>
            <a:ext cx="10119308" cy="45550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5800" dirty="0">
                <a:solidFill>
                  <a:prstClr val="white"/>
                </a:solidFill>
                <a:latin typeface="Oswald" panose="02000503000000000000" pitchFamily="2" charset="0"/>
                <a:ea typeface="A little sunshine" panose="02000603000000000000" pitchFamily="2" charset="0"/>
              </a:rPr>
              <a:t>This slide provided times where parents/mentors/others who weren’t able to attend the class can come in and continue highlighting or writing blessings.</a:t>
            </a:r>
            <a:endParaRPr lang="en-US" sz="4200" dirty="0">
              <a:solidFill>
                <a:prstClr val="white"/>
              </a:solidFill>
              <a:latin typeface="Oswald" panose="02000503000000000000" pitchFamily="2" charset="0"/>
              <a:ea typeface="A little sunshine" panose="02000603000000000000" pitchFamily="2" charset="0"/>
            </a:endParaRPr>
          </a:p>
        </p:txBody>
      </p:sp>
    </p:spTree>
    <p:extLst>
      <p:ext uri="{BB962C8B-B14F-4D97-AF65-F5344CB8AC3E}">
        <p14:creationId xmlns:p14="http://schemas.microsoft.com/office/powerpoint/2010/main" val="1478436539"/>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920922"/>
            <a:ext cx="12192000" cy="3016155"/>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585521" y="2220102"/>
            <a:ext cx="11020966" cy="2400657"/>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God’s Blessings on your week!</a:t>
            </a:r>
          </a:p>
          <a:p>
            <a:pPr algn="ctr"/>
            <a:r>
              <a:rPr lang="en-US" sz="4600" dirty="0">
                <a:solidFill>
                  <a:schemeClr val="bg1"/>
                </a:solidFill>
                <a:latin typeface="A little sunshine" panose="02000603000000000000" pitchFamily="2" charset="0"/>
                <a:ea typeface="A little sunshine" panose="02000603000000000000" pitchFamily="2" charset="0"/>
              </a:rPr>
              <a:t>We’d love help taking down tables and chairs if you are able.</a:t>
            </a:r>
          </a:p>
          <a:p>
            <a:pPr algn="ctr"/>
            <a:r>
              <a:rPr lang="en-US" sz="4600" dirty="0">
                <a:solidFill>
                  <a:schemeClr val="bg1"/>
                </a:solidFill>
                <a:latin typeface="A little sunshine" panose="02000603000000000000" pitchFamily="2" charset="0"/>
                <a:ea typeface="A little sunshine" panose="02000603000000000000" pitchFamily="2" charset="0"/>
              </a:rPr>
              <a:t>Thank you!</a:t>
            </a:r>
            <a:endParaRPr lang="en-US" sz="4600" dirty="0">
              <a:solidFill>
                <a:schemeClr val="bg1"/>
              </a:solidFill>
              <a:latin typeface="Oswald" panose="02000503000000000000" pitchFamily="2" charset="0"/>
              <a:ea typeface="A little sunshine" panose="02000603000000000000" pitchFamily="2" charset="0"/>
            </a:endParaRPr>
          </a:p>
        </p:txBody>
      </p:sp>
    </p:spTree>
    <p:extLst>
      <p:ext uri="{BB962C8B-B14F-4D97-AF65-F5344CB8AC3E}">
        <p14:creationId xmlns:p14="http://schemas.microsoft.com/office/powerpoint/2010/main" val="3332211729"/>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895271"/>
            <a:ext cx="12192000" cy="3067458"/>
          </a:xfrm>
          <a:prstGeom prst="rect">
            <a:avLst/>
          </a:prstGeom>
          <a:solidFill>
            <a:srgbClr val="00A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377357" y="2136338"/>
            <a:ext cx="11437286" cy="2585323"/>
          </a:xfrm>
          <a:prstGeom prst="rect">
            <a:avLst/>
          </a:prstGeom>
          <a:noFill/>
        </p:spPr>
        <p:txBody>
          <a:bodyPr wrap="squar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Kids, come on up for your Bible!</a:t>
            </a:r>
          </a:p>
          <a:p>
            <a:pPr algn="ctr"/>
            <a:r>
              <a:rPr lang="en-US" sz="5200" dirty="0">
                <a:solidFill>
                  <a:schemeClr val="bg1"/>
                </a:solidFill>
                <a:latin typeface="A little sunshine" panose="02000603000000000000" pitchFamily="2" charset="0"/>
                <a:ea typeface="A little sunshine" panose="02000603000000000000" pitchFamily="2" charset="0"/>
              </a:rPr>
              <a:t>Parents/Mentors, please let us know which service your family will attend to officially receive your Bible</a:t>
            </a:r>
          </a:p>
        </p:txBody>
      </p:sp>
    </p:spTree>
    <p:extLst>
      <p:ext uri="{BB962C8B-B14F-4D97-AF65-F5344CB8AC3E}">
        <p14:creationId xmlns:p14="http://schemas.microsoft.com/office/powerpoint/2010/main" val="274127270"/>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52BC483-6F86-EDC0-BE29-06B02786A6FC}"/>
              </a:ext>
            </a:extLst>
          </p:cNvPr>
          <p:cNvSpPr/>
          <p:nvPr/>
        </p:nvSpPr>
        <p:spPr>
          <a:xfrm>
            <a:off x="0" y="2535382"/>
            <a:ext cx="12192000" cy="1593274"/>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9E320EB2-F64C-8752-FD1E-DF3A40D7A13B}"/>
              </a:ext>
            </a:extLst>
          </p:cNvPr>
          <p:cNvSpPr txBox="1"/>
          <p:nvPr/>
        </p:nvSpPr>
        <p:spPr>
          <a:xfrm>
            <a:off x="1013526" y="2936557"/>
            <a:ext cx="10164963" cy="9848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Names of the books of the Bible song</a:t>
            </a:r>
          </a:p>
        </p:txBody>
      </p:sp>
    </p:spTree>
    <p:extLst>
      <p:ext uri="{BB962C8B-B14F-4D97-AF65-F5344CB8AC3E}">
        <p14:creationId xmlns:p14="http://schemas.microsoft.com/office/powerpoint/2010/main" val="3218166778"/>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0"/>
            <a:ext cx="12192000" cy="1861245"/>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320492" y="438180"/>
            <a:ext cx="9551013" cy="984885"/>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What’s next for your NEW Bible?</a:t>
            </a:r>
          </a:p>
        </p:txBody>
      </p:sp>
      <p:pic>
        <p:nvPicPr>
          <p:cNvPr id="5" name="Picture 4">
            <a:extLst>
              <a:ext uri="{FF2B5EF4-FFF2-40B4-BE49-F238E27FC236}">
                <a16:creationId xmlns:a16="http://schemas.microsoft.com/office/drawing/2014/main" id="{952A4EED-39BF-603D-0558-0E63B455E021}"/>
              </a:ext>
            </a:extLst>
          </p:cNvPr>
          <p:cNvPicPr>
            <a:picLocks noChangeAspect="1"/>
          </p:cNvPicPr>
          <p:nvPr/>
        </p:nvPicPr>
        <p:blipFill rotWithShape="1">
          <a:blip r:embed="rId5"/>
          <a:srcRect t="2675" b="12333"/>
          <a:stretch/>
        </p:blipFill>
        <p:spPr>
          <a:xfrm>
            <a:off x="2165444" y="1861245"/>
            <a:ext cx="7861111" cy="5011020"/>
          </a:xfrm>
          <a:prstGeom prst="rect">
            <a:avLst/>
          </a:prstGeom>
        </p:spPr>
      </p:pic>
    </p:spTree>
    <p:extLst>
      <p:ext uri="{BB962C8B-B14F-4D97-AF65-F5344CB8AC3E}">
        <p14:creationId xmlns:p14="http://schemas.microsoft.com/office/powerpoint/2010/main" val="983500594"/>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7E97CBD-ADA1-92D0-E9F5-38E1074502C0}"/>
              </a:ext>
            </a:extLst>
          </p:cNvPr>
          <p:cNvSpPr/>
          <p:nvPr/>
        </p:nvSpPr>
        <p:spPr>
          <a:xfrm>
            <a:off x="6350" y="2727523"/>
            <a:ext cx="12192000" cy="1402954"/>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552260" y="2939757"/>
            <a:ext cx="11100180" cy="984885"/>
          </a:xfrm>
          <a:prstGeom prst="rect">
            <a:avLst/>
          </a:prstGeom>
          <a:noFill/>
        </p:spPr>
        <p:txBody>
          <a:bodyPr wrap="squar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We Believe…</a:t>
            </a:r>
          </a:p>
        </p:txBody>
      </p:sp>
    </p:spTree>
    <p:extLst>
      <p:ext uri="{BB962C8B-B14F-4D97-AF65-F5344CB8AC3E}">
        <p14:creationId xmlns:p14="http://schemas.microsoft.com/office/powerpoint/2010/main" val="2397734617"/>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366059"/>
            <a:ext cx="12192000" cy="2743153"/>
          </a:xfrm>
          <a:prstGeom prst="rect">
            <a:avLst/>
          </a:prstGeom>
          <a:solidFill>
            <a:srgbClr val="A2D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545910" y="1583473"/>
            <a:ext cx="11100180" cy="2308324"/>
          </a:xfrm>
          <a:prstGeom prst="rect">
            <a:avLst/>
          </a:prstGeom>
          <a:noFill/>
        </p:spPr>
        <p:txBody>
          <a:bodyPr wrap="square" rtlCol="0">
            <a:spAutoFit/>
          </a:bodyPr>
          <a:lstStyle/>
          <a:p>
            <a:pPr algn="ctr"/>
            <a:r>
              <a:rPr lang="en-US" sz="4800" dirty="0">
                <a:solidFill>
                  <a:schemeClr val="bg1"/>
                </a:solidFill>
                <a:latin typeface="A little sunshine" panose="02000603000000000000" pitchFamily="2" charset="0"/>
                <a:ea typeface="A little sunshine" panose="02000603000000000000" pitchFamily="2" charset="0"/>
              </a:rPr>
              <a:t>WE BELIEVE that we are created and loved by the only true God. In the beginning God created the entire universe and everything in it by the power of His Word. </a:t>
            </a:r>
            <a:endParaRPr lang="en-US" sz="4800" dirty="0">
              <a:solidFill>
                <a:schemeClr val="bg1"/>
              </a:solidFill>
              <a:latin typeface="Oswald" panose="02000503000000000000" pitchFamily="2" charset="0"/>
              <a:ea typeface="A little sunshine" panose="02000603000000000000" pitchFamily="2" charset="0"/>
            </a:endParaRPr>
          </a:p>
        </p:txBody>
      </p:sp>
      <p:sp>
        <p:nvSpPr>
          <p:cNvPr id="3" name="Rectangle 2">
            <a:extLst>
              <a:ext uri="{FF2B5EF4-FFF2-40B4-BE49-F238E27FC236}">
                <a16:creationId xmlns:a16="http://schemas.microsoft.com/office/drawing/2014/main" id="{707CF735-3BFA-6512-0818-8984FF4E7031}"/>
              </a:ext>
            </a:extLst>
          </p:cNvPr>
          <p:cNvSpPr>
            <a:spLocks noChangeArrowheads="1"/>
          </p:cNvSpPr>
          <p:nvPr/>
        </p:nvSpPr>
        <p:spPr bwMode="auto">
          <a:xfrm>
            <a:off x="0" y="5822644"/>
            <a:ext cx="12192000" cy="777875"/>
          </a:xfrm>
          <a:prstGeom prst="rect">
            <a:avLst/>
          </a:prstGeom>
          <a:solidFill>
            <a:srgbClr val="A2D55E"/>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6" name="Oval 3">
            <a:extLst>
              <a:ext uri="{FF2B5EF4-FFF2-40B4-BE49-F238E27FC236}">
                <a16:creationId xmlns:a16="http://schemas.microsoft.com/office/drawing/2014/main" id="{915973C7-7543-937A-243E-D78FC816381E}"/>
              </a:ext>
            </a:extLst>
          </p:cNvPr>
          <p:cNvSpPr>
            <a:spLocks noChangeArrowheads="1"/>
          </p:cNvSpPr>
          <p:nvPr/>
        </p:nvSpPr>
        <p:spPr bwMode="auto">
          <a:xfrm>
            <a:off x="11018838" y="5732157"/>
            <a:ext cx="969962" cy="969962"/>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1028" name="Picture 4">
            <a:extLst>
              <a:ext uri="{FF2B5EF4-FFF2-40B4-BE49-F238E27FC236}">
                <a16:creationId xmlns:a16="http://schemas.microsoft.com/office/drawing/2014/main" id="{935380D0-0409-3449-A5CA-082BAD5D03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22025" y="5822644"/>
            <a:ext cx="771525" cy="7127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7" name="Text Box 5">
            <a:extLst>
              <a:ext uri="{FF2B5EF4-FFF2-40B4-BE49-F238E27FC236}">
                <a16:creationId xmlns:a16="http://schemas.microsoft.com/office/drawing/2014/main" id="{F9A2B61A-9818-F39D-AC0C-2CE90C0B9015}"/>
              </a:ext>
            </a:extLst>
          </p:cNvPr>
          <p:cNvSpPr txBox="1">
            <a:spLocks noChangeArrowheads="1"/>
          </p:cNvSpPr>
          <p:nvPr/>
        </p:nvSpPr>
        <p:spPr bwMode="auto">
          <a:xfrm>
            <a:off x="406705" y="5936945"/>
            <a:ext cx="6382394" cy="5984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God Reigns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23493788"/>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420897"/>
            <a:ext cx="12192000" cy="3006247"/>
          </a:xfrm>
          <a:prstGeom prst="rect">
            <a:avLst/>
          </a:prstGeom>
          <a:solidFill>
            <a:srgbClr val="60A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545910" y="1701257"/>
            <a:ext cx="11100180" cy="2492990"/>
          </a:xfrm>
          <a:prstGeom prst="rect">
            <a:avLst/>
          </a:prstGeom>
          <a:noFill/>
        </p:spPr>
        <p:txBody>
          <a:bodyPr wrap="square" rtlCol="0">
            <a:spAutoFit/>
          </a:bodyPr>
          <a:lstStyle/>
          <a:p>
            <a:pPr algn="ctr"/>
            <a:r>
              <a:rPr lang="en-US" sz="5200" dirty="0">
                <a:solidFill>
                  <a:schemeClr val="bg1"/>
                </a:solidFill>
                <a:latin typeface="A little sunshine" panose="02000603000000000000" pitchFamily="2" charset="0"/>
                <a:ea typeface="A little sunshine" panose="02000603000000000000" pitchFamily="2" charset="0"/>
              </a:rPr>
              <a:t>WE BELIEVE God reveals Himself to us in Holy Scripture as Father, Son and Holy Spirit, three persons and yet one God. </a:t>
            </a:r>
          </a:p>
        </p:txBody>
      </p:sp>
      <p:sp>
        <p:nvSpPr>
          <p:cNvPr id="3" name="Rectangle 2">
            <a:extLst>
              <a:ext uri="{FF2B5EF4-FFF2-40B4-BE49-F238E27FC236}">
                <a16:creationId xmlns:a16="http://schemas.microsoft.com/office/drawing/2014/main" id="{6BFA4DB4-0DF3-6E0E-019D-A3F6B699BA24}"/>
              </a:ext>
            </a:extLst>
          </p:cNvPr>
          <p:cNvSpPr>
            <a:spLocks noChangeArrowheads="1"/>
          </p:cNvSpPr>
          <p:nvPr/>
        </p:nvSpPr>
        <p:spPr bwMode="auto">
          <a:xfrm>
            <a:off x="0" y="5822644"/>
            <a:ext cx="12192000" cy="777875"/>
          </a:xfrm>
          <a:prstGeom prst="rect">
            <a:avLst/>
          </a:prstGeom>
          <a:solidFill>
            <a:srgbClr val="60A511"/>
          </a:solidFill>
          <a:ln>
            <a:noFill/>
          </a:ln>
          <a:effectLst/>
        </p:spPr>
        <p:txBody>
          <a:bodyPr vert="horz" wrap="square" lIns="36576" tIns="36576" rIns="36576" bIns="36576" numCol="1" anchor="t" anchorCtr="0" compatLnSpc="1">
            <a:prstTxWarp prst="textNoShape">
              <a:avLst/>
            </a:prstTxWarp>
          </a:bodyPr>
          <a:lstStyle/>
          <a:p>
            <a:endParaRPr lang="en-US"/>
          </a:p>
        </p:txBody>
      </p:sp>
      <p:sp>
        <p:nvSpPr>
          <p:cNvPr id="6" name="Oval 3">
            <a:extLst>
              <a:ext uri="{FF2B5EF4-FFF2-40B4-BE49-F238E27FC236}">
                <a16:creationId xmlns:a16="http://schemas.microsoft.com/office/drawing/2014/main" id="{E4B73D62-85E6-25F3-48C3-BC56A44B2649}"/>
              </a:ext>
            </a:extLst>
          </p:cNvPr>
          <p:cNvSpPr>
            <a:spLocks noChangeArrowheads="1"/>
          </p:cNvSpPr>
          <p:nvPr/>
        </p:nvSpPr>
        <p:spPr bwMode="auto">
          <a:xfrm>
            <a:off x="11018838" y="5732157"/>
            <a:ext cx="969962" cy="969962"/>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7" name="Picture 4">
            <a:extLst>
              <a:ext uri="{FF2B5EF4-FFF2-40B4-BE49-F238E27FC236}">
                <a16:creationId xmlns:a16="http://schemas.microsoft.com/office/drawing/2014/main" id="{59545930-41B2-563A-5D87-631AF6F821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22025" y="5822644"/>
            <a:ext cx="771525" cy="7127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Text Box 5">
            <a:extLst>
              <a:ext uri="{FF2B5EF4-FFF2-40B4-BE49-F238E27FC236}">
                <a16:creationId xmlns:a16="http://schemas.microsoft.com/office/drawing/2014/main" id="{D798505B-12BB-A5F4-2671-9AFBB7833F38}"/>
              </a:ext>
            </a:extLst>
          </p:cNvPr>
          <p:cNvSpPr txBox="1">
            <a:spLocks noChangeArrowheads="1"/>
          </p:cNvSpPr>
          <p:nvPr/>
        </p:nvSpPr>
        <p:spPr bwMode="auto">
          <a:xfrm>
            <a:off x="406705" y="5936945"/>
            <a:ext cx="6382394" cy="59848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God Reigns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5378177"/>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392072"/>
            <a:ext cx="12192000" cy="2593074"/>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645994" y="1767006"/>
            <a:ext cx="10900012" cy="1815882"/>
          </a:xfrm>
          <a:prstGeom prst="rect">
            <a:avLst/>
          </a:prstGeom>
          <a:noFill/>
        </p:spPr>
        <p:txBody>
          <a:bodyPr wrap="square" rtlCol="0">
            <a:spAutoFit/>
          </a:bodyPr>
          <a:lstStyle/>
          <a:p>
            <a:pPr algn="ctr"/>
            <a:r>
              <a:rPr lang="en-US" sz="5600" dirty="0">
                <a:solidFill>
                  <a:schemeClr val="bg1"/>
                </a:solidFill>
                <a:latin typeface="A little sunshine" panose="02000603000000000000" pitchFamily="2" charset="0"/>
                <a:ea typeface="A little sunshine" panose="02000603000000000000" pitchFamily="2" charset="0"/>
              </a:rPr>
              <a:t>WE BELIEVE that God loves all people and desires an intimate relationship with us. </a:t>
            </a:r>
          </a:p>
        </p:txBody>
      </p:sp>
      <p:sp>
        <p:nvSpPr>
          <p:cNvPr id="3" name="Rectangle 2">
            <a:extLst>
              <a:ext uri="{FF2B5EF4-FFF2-40B4-BE49-F238E27FC236}">
                <a16:creationId xmlns:a16="http://schemas.microsoft.com/office/drawing/2014/main" id="{DA68C35F-736D-C38D-A2D5-F513B92CDEEA}"/>
              </a:ext>
            </a:extLst>
          </p:cNvPr>
          <p:cNvSpPr>
            <a:spLocks noChangeArrowheads="1"/>
          </p:cNvSpPr>
          <p:nvPr/>
        </p:nvSpPr>
        <p:spPr bwMode="auto">
          <a:xfrm>
            <a:off x="1" y="5820959"/>
            <a:ext cx="12192000" cy="777875"/>
          </a:xfrm>
          <a:prstGeom prst="rect">
            <a:avLst/>
          </a:prstGeom>
          <a:solidFill>
            <a:srgbClr val="800000"/>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5" name="Oval 3">
            <a:extLst>
              <a:ext uri="{FF2B5EF4-FFF2-40B4-BE49-F238E27FC236}">
                <a16:creationId xmlns:a16="http://schemas.microsoft.com/office/drawing/2014/main" id="{FEFE4DC8-002E-F207-414B-7F221A3EA232}"/>
              </a:ext>
            </a:extLst>
          </p:cNvPr>
          <p:cNvSpPr>
            <a:spLocks noChangeArrowheads="1"/>
          </p:cNvSpPr>
          <p:nvPr/>
        </p:nvSpPr>
        <p:spPr bwMode="auto">
          <a:xfrm>
            <a:off x="11018838" y="5732059"/>
            <a:ext cx="969962" cy="969963"/>
          </a:xfrm>
          <a:prstGeom prst="ellipse">
            <a:avLst/>
          </a:prstGeom>
          <a:solidFill>
            <a:srgbClr val="FFFFFF"/>
          </a:solidFill>
          <a:ln>
            <a:noFill/>
          </a:ln>
          <a:effectLst/>
          <a:extLs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pic>
        <p:nvPicPr>
          <p:cNvPr id="2052" name="Picture 4">
            <a:extLst>
              <a:ext uri="{FF2B5EF4-FFF2-40B4-BE49-F238E27FC236}">
                <a16:creationId xmlns:a16="http://schemas.microsoft.com/office/drawing/2014/main" id="{975BBCB8-7A59-6CF9-EED4-228991622F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69359" t="3209" r="8304" b="72098"/>
          <a:stretch>
            <a:fillRect/>
          </a:stretch>
        </p:blipFill>
        <p:spPr bwMode="auto">
          <a:xfrm>
            <a:off x="11183938" y="5893984"/>
            <a:ext cx="641350"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6" name="Text Box 5">
            <a:extLst>
              <a:ext uri="{FF2B5EF4-FFF2-40B4-BE49-F238E27FC236}">
                <a16:creationId xmlns:a16="http://schemas.microsoft.com/office/drawing/2014/main" id="{63B1202C-78EB-70FC-C9AD-F01EC8EDFD0D}"/>
              </a:ext>
            </a:extLst>
          </p:cNvPr>
          <p:cNvSpPr txBox="1">
            <a:spLocks noChangeArrowheads="1"/>
          </p:cNvSpPr>
          <p:nvPr/>
        </p:nvSpPr>
        <p:spPr bwMode="auto">
          <a:xfrm>
            <a:off x="366713" y="5913034"/>
            <a:ext cx="10066338" cy="6000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rgbClr val="FFFFFF"/>
                </a:solidFill>
                <a:effectLst/>
                <a:latin typeface="Oswald" panose="02000503000000000000" pitchFamily="2" charset="0"/>
              </a:rPr>
              <a:t>God Loves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03907046"/>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11548</TotalTime>
  <Words>891</Words>
  <Application>Microsoft Office PowerPoint</Application>
  <PresentationFormat>Widescreen</PresentationFormat>
  <Paragraphs>90</Paragraphs>
  <Slides>27</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 little sunshine</vt:lpstr>
      <vt:lpstr>Calibri Light</vt:lpstr>
      <vt:lpstr>Arial</vt:lpstr>
      <vt:lpstr>Calibri</vt:lpstr>
      <vt:lpstr>Oswald</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Schmidt</dc:creator>
  <cp:lastModifiedBy>Amy Schmidt</cp:lastModifiedBy>
  <cp:revision>49</cp:revision>
  <cp:lastPrinted>2023-09-20T19:24:46Z</cp:lastPrinted>
  <dcterms:created xsi:type="dcterms:W3CDTF">2022-12-15T15:28:44Z</dcterms:created>
  <dcterms:modified xsi:type="dcterms:W3CDTF">2025-02-07T05:05:30Z</dcterms:modified>
</cp:coreProperties>
</file>