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notesSlides/notesSlide1.xml" ContentType="application/vnd.openxmlformats-officedocument.presentationml.notesSlide+xml"/>
  <Override PartName="/ppt/theme/themeOverride5.xml" ContentType="application/vnd.openxmlformats-officedocument.themeOverride+xml"/>
  <Override PartName="/ppt/notesSlides/notesSlide2.xml" ContentType="application/vnd.openxmlformats-officedocument.presentationml.notesSlide+xml"/>
  <Override PartName="/ppt/theme/themeOverride6.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heme/themeOverride7.xml" ContentType="application/vnd.openxmlformats-officedocument.themeOverride+xml"/>
  <Override PartName="/ppt/notesSlides/notesSlide5.xml" ContentType="application/vnd.openxmlformats-officedocument.presentationml.notesSlide+xml"/>
  <Override PartName="/ppt/theme/themeOverride8.xml" ContentType="application/vnd.openxmlformats-officedocument.themeOverride+xml"/>
  <Override PartName="/ppt/notesSlides/notesSlide6.xml" ContentType="application/vnd.openxmlformats-officedocument.presentationml.notesSlide+xml"/>
  <Override PartName="/ppt/theme/themeOverride9.xml" ContentType="application/vnd.openxmlformats-officedocument.themeOverr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10.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notesSlides/notesSlide11.xml" ContentType="application/vnd.openxmlformats-officedocument.presentationml.notesSlide+xml"/>
  <Override PartName="/ppt/theme/themeOverride14.xml" ContentType="application/vnd.openxmlformats-officedocument.themeOverride+xml"/>
  <Override PartName="/ppt/notesSlides/notesSlide12.xml" ContentType="application/vnd.openxmlformats-officedocument.presentationml.notesSlide+xml"/>
  <Override PartName="/ppt/theme/themeOverride15.xml" ContentType="application/vnd.openxmlformats-officedocument.themeOverride+xml"/>
  <Override PartName="/ppt/notesSlides/notesSlide13.xml" ContentType="application/vnd.openxmlformats-officedocument.presentationml.notesSlide+xml"/>
  <Override PartName="/ppt/theme/themeOverride16.xml" ContentType="application/vnd.openxmlformats-officedocument.themeOverride+xml"/>
  <Override PartName="/ppt/notesSlides/notesSlide14.xml" ContentType="application/vnd.openxmlformats-officedocument.presentationml.notesSlide+xml"/>
  <Override PartName="/ppt/theme/themeOverride17.xml" ContentType="application/vnd.openxmlformats-officedocument.themeOverride+xml"/>
  <Override PartName="/ppt/notesSlides/notesSlide15.xml" ContentType="application/vnd.openxmlformats-officedocument.presentationml.notesSlide+xml"/>
  <Override PartName="/ppt/theme/themeOverride18.xml" ContentType="application/vnd.openxmlformats-officedocument.themeOverride+xml"/>
  <Override PartName="/ppt/notesSlides/notesSlide16.xml" ContentType="application/vnd.openxmlformats-officedocument.presentationml.notesSlide+xml"/>
  <Override PartName="/ppt/theme/themeOverride19.xml" ContentType="application/vnd.openxmlformats-officedocument.themeOverride+xml"/>
  <Override PartName="/ppt/notesSlides/notesSlide17.xml" ContentType="application/vnd.openxmlformats-officedocument.presentationml.notesSlide+xml"/>
  <Override PartName="/ppt/theme/themeOverride20.xml" ContentType="application/vnd.openxmlformats-officedocument.themeOverride+xml"/>
  <Override PartName="/ppt/notesSlides/notesSlide18.xml" ContentType="application/vnd.openxmlformats-officedocument.presentationml.notesSlide+xml"/>
  <Override PartName="/ppt/theme/themeOverride21.xml" ContentType="application/vnd.openxmlformats-officedocument.themeOverride+xml"/>
  <Override PartName="/ppt/notesSlides/notesSlide19.xml" ContentType="application/vnd.openxmlformats-officedocument.presentationml.notesSlide+xml"/>
  <Override PartName="/ppt/theme/themeOverride22.xml" ContentType="application/vnd.openxmlformats-officedocument.themeOverride+xml"/>
  <Override PartName="/ppt/notesSlides/notesSlide20.xml" ContentType="application/vnd.openxmlformats-officedocument.presentationml.notesSlide+xml"/>
  <Override PartName="/ppt/theme/themeOverride23.xml" ContentType="application/vnd.openxmlformats-officedocument.themeOverride+xml"/>
  <Override PartName="/ppt/notesSlides/notesSlide21.xml" ContentType="application/vnd.openxmlformats-officedocument.presentationml.notesSlide+xml"/>
  <Override PartName="/ppt/theme/themeOverride24.xml" ContentType="application/vnd.openxmlformats-officedocument.themeOverride+xml"/>
  <Override PartName="/ppt/notesSlides/notesSlide22.xml" ContentType="application/vnd.openxmlformats-officedocument.presentationml.notesSlide+xml"/>
  <Override PartName="/ppt/theme/themeOverride25.xml" ContentType="application/vnd.openxmlformats-officedocument.themeOverride+xml"/>
  <Override PartName="/ppt/notesSlides/notesSlide23.xml" ContentType="application/vnd.openxmlformats-officedocument.presentationml.notesSlide+xml"/>
  <Override PartName="/ppt/theme/themeOverride26.xml" ContentType="application/vnd.openxmlformats-officedocument.themeOverride+xml"/>
  <Override PartName="/ppt/notesSlides/notesSlide24.xml" ContentType="application/vnd.openxmlformats-officedocument.presentationml.notesSlide+xml"/>
  <Override PartName="/ppt/theme/themeOverride27.xml" ContentType="application/vnd.openxmlformats-officedocument.themeOverride+xml"/>
  <Override PartName="/ppt/notesSlides/notesSlide25.xml" ContentType="application/vnd.openxmlformats-officedocument.presentationml.notesSlide+xml"/>
  <Override PartName="/ppt/theme/themeOverride28.xml" ContentType="application/vnd.openxmlformats-officedocument.themeOverride+xml"/>
  <Override PartName="/ppt/notesSlides/notesSlide26.xml" ContentType="application/vnd.openxmlformats-officedocument.presentationml.notesSlide+xml"/>
  <Override PartName="/ppt/theme/themeOverride29.xml" ContentType="application/vnd.openxmlformats-officedocument.themeOverride+xml"/>
  <Override PartName="/ppt/notesSlides/notesSlide27.xml" ContentType="application/vnd.openxmlformats-officedocument.presentationml.notesSlide+xml"/>
  <Override PartName="/ppt/theme/themeOverride30.xml" ContentType="application/vnd.openxmlformats-officedocument.themeOverride+xml"/>
  <Override PartName="/ppt/notesSlides/notesSlide28.xml" ContentType="application/vnd.openxmlformats-officedocument.presentationml.notesSlide+xml"/>
  <Override PartName="/ppt/theme/themeOverride31.xml" ContentType="application/vnd.openxmlformats-officedocument.themeOverride+xml"/>
  <Override PartName="/ppt/notesSlides/notesSlide29.xml" ContentType="application/vnd.openxmlformats-officedocument.presentationml.notesSlide+xml"/>
  <Override PartName="/ppt/theme/themeOverride32.xml" ContentType="application/vnd.openxmlformats-officedocument.themeOverride+xml"/>
  <Override PartName="/ppt/notesSlides/notesSlide30.xml" ContentType="application/vnd.openxmlformats-officedocument.presentationml.notesSlide+xml"/>
  <Override PartName="/ppt/theme/themeOverride33.xml" ContentType="application/vnd.openxmlformats-officedocument.themeOverr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 id="2147483672" r:id="rId5"/>
  </p:sldMasterIdLst>
  <p:notesMasterIdLst>
    <p:notesMasterId r:id="rId48"/>
  </p:notesMasterIdLst>
  <p:sldIdLst>
    <p:sldId id="256" r:id="rId6"/>
    <p:sldId id="383" r:id="rId7"/>
    <p:sldId id="412" r:id="rId8"/>
    <p:sldId id="398" r:id="rId9"/>
    <p:sldId id="409" r:id="rId10"/>
    <p:sldId id="414" r:id="rId11"/>
    <p:sldId id="399" r:id="rId12"/>
    <p:sldId id="400" r:id="rId13"/>
    <p:sldId id="401" r:id="rId14"/>
    <p:sldId id="419" r:id="rId15"/>
    <p:sldId id="436" r:id="rId16"/>
    <p:sldId id="430" r:id="rId17"/>
    <p:sldId id="433" r:id="rId18"/>
    <p:sldId id="435" r:id="rId19"/>
    <p:sldId id="454" r:id="rId20"/>
    <p:sldId id="299" r:id="rId21"/>
    <p:sldId id="261" r:id="rId22"/>
    <p:sldId id="262" r:id="rId23"/>
    <p:sldId id="263" r:id="rId24"/>
    <p:sldId id="455" r:id="rId25"/>
    <p:sldId id="468" r:id="rId26"/>
    <p:sldId id="434" r:id="rId27"/>
    <p:sldId id="439" r:id="rId28"/>
    <p:sldId id="469" r:id="rId29"/>
    <p:sldId id="440" r:id="rId30"/>
    <p:sldId id="465" r:id="rId31"/>
    <p:sldId id="449" r:id="rId32"/>
    <p:sldId id="441" r:id="rId33"/>
    <p:sldId id="446" r:id="rId34"/>
    <p:sldId id="459" r:id="rId35"/>
    <p:sldId id="442" r:id="rId36"/>
    <p:sldId id="466" r:id="rId37"/>
    <p:sldId id="467" r:id="rId38"/>
    <p:sldId id="443" r:id="rId39"/>
    <p:sldId id="390" r:id="rId40"/>
    <p:sldId id="444" r:id="rId41"/>
    <p:sldId id="445" r:id="rId42"/>
    <p:sldId id="447" r:id="rId43"/>
    <p:sldId id="448" r:id="rId44"/>
    <p:sldId id="425" r:id="rId45"/>
    <p:sldId id="452" r:id="rId46"/>
    <p:sldId id="470" r:id="rId47"/>
  </p:sldIdLst>
  <p:sldSz cx="12192000" cy="6858000"/>
  <p:notesSz cx="7010400" cy="9296400"/>
  <p:embeddedFontLst>
    <p:embeddedFont>
      <p:font typeface="A little sunshine" panose="02000603000000000000" pitchFamily="2" charset="0"/>
      <p:regular r:id="rId49"/>
    </p:embeddedFont>
    <p:embeddedFont>
      <p:font typeface="Kelson" panose="02000506000000020004" pitchFamily="50" charset="0"/>
      <p:regular r:id="rId50"/>
    </p:embeddedFont>
    <p:embeddedFont>
      <p:font typeface="Oswald" panose="00000500000000000000" pitchFamily="2" charset="0"/>
      <p:regular r:id="rId51"/>
      <p:bold r:id="rId5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1A512"/>
    <a:srgbClr val="006069"/>
    <a:srgbClr val="A54285"/>
    <a:srgbClr val="FFDE59"/>
    <a:srgbClr val="A2D55E"/>
    <a:srgbClr val="CE481E"/>
    <a:srgbClr val="7F9838"/>
    <a:srgbClr val="6E6E6E"/>
    <a:srgbClr val="E9EEF1"/>
    <a:srgbClr val="FEA30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665" autoAdjust="0"/>
    <p:restoredTop sz="76177" autoAdjust="0"/>
  </p:normalViewPr>
  <p:slideViewPr>
    <p:cSldViewPr snapToGrid="0">
      <p:cViewPr varScale="1">
        <p:scale>
          <a:sx n="55" d="100"/>
          <a:sy n="55" d="100"/>
        </p:scale>
        <p:origin x="125" y="3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font" Target="fonts/font2.fntdata"/><Relationship Id="rId55"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presProps" Target="presProps.xml"/><Relationship Id="rId5" Type="http://schemas.openxmlformats.org/officeDocument/2006/relationships/slideMaster" Target="slideMasters/slideMaster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font" Target="fonts/font4.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notesMaster" Target="notesMasters/notesMaster1.xml"/><Relationship Id="rId56"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font" Target="fonts/font3.fntdata"/><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font" Target="fonts/font1.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C5E68436-C75C-4A65-9CE2-D0192BF6967C}" type="datetimeFigureOut">
              <a:rPr lang="en-US" smtClean="0"/>
              <a:t>2/6/2025</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F8C7E52C-EEAB-483E-AE77-C8EBA58A189C}" type="slidenum">
              <a:rPr lang="en-US" smtClean="0"/>
              <a:t>‹#›</a:t>
            </a:fld>
            <a:endParaRPr lang="en-US"/>
          </a:p>
        </p:txBody>
      </p:sp>
    </p:spTree>
    <p:extLst>
      <p:ext uri="{BB962C8B-B14F-4D97-AF65-F5344CB8AC3E}">
        <p14:creationId xmlns:p14="http://schemas.microsoft.com/office/powerpoint/2010/main" val="27067473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8C7E52C-EEAB-483E-AE77-C8EBA58A189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458237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8C7E52C-EEAB-483E-AE77-C8EBA58A189C}" type="slidenum">
              <a:rPr lang="en-US" smtClean="0"/>
              <a:t>15</a:t>
            </a:fld>
            <a:endParaRPr lang="en-US"/>
          </a:p>
        </p:txBody>
      </p:sp>
    </p:spTree>
    <p:extLst>
      <p:ext uri="{BB962C8B-B14F-4D97-AF65-F5344CB8AC3E}">
        <p14:creationId xmlns:p14="http://schemas.microsoft.com/office/powerpoint/2010/main" val="2890786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8C7E52C-EEAB-483E-AE77-C8EBA58A189C}" type="slidenum">
              <a:rPr lang="en-US" smtClean="0"/>
              <a:t>22</a:t>
            </a:fld>
            <a:endParaRPr lang="en-US"/>
          </a:p>
        </p:txBody>
      </p:sp>
    </p:spTree>
    <p:extLst>
      <p:ext uri="{BB962C8B-B14F-4D97-AF65-F5344CB8AC3E}">
        <p14:creationId xmlns:p14="http://schemas.microsoft.com/office/powerpoint/2010/main" val="11533670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8C7E52C-EEAB-483E-AE77-C8EBA58A189C}" type="slidenum">
              <a:rPr lang="en-US" smtClean="0"/>
              <a:t>23</a:t>
            </a:fld>
            <a:endParaRPr lang="en-US"/>
          </a:p>
        </p:txBody>
      </p:sp>
    </p:spTree>
    <p:extLst>
      <p:ext uri="{BB962C8B-B14F-4D97-AF65-F5344CB8AC3E}">
        <p14:creationId xmlns:p14="http://schemas.microsoft.com/office/powerpoint/2010/main" val="23481953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CBDD79-6F80-BA76-53A7-8C4BF78338A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DFA4F97-205F-9FB7-4834-799C8C7962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BD661F3-AD68-44A2-4C6B-4CA5EFB4A74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043F412-1ABC-1551-17F4-E5F57DB5229F}"/>
              </a:ext>
            </a:extLst>
          </p:cNvPr>
          <p:cNvSpPr>
            <a:spLocks noGrp="1"/>
          </p:cNvSpPr>
          <p:nvPr>
            <p:ph type="sldNum" sz="quarter" idx="5"/>
          </p:nvPr>
        </p:nvSpPr>
        <p:spPr/>
        <p:txBody>
          <a:bodyPr/>
          <a:lstStyle/>
          <a:p>
            <a:fld id="{F8C7E52C-EEAB-483E-AE77-C8EBA58A189C}" type="slidenum">
              <a:rPr lang="en-US" smtClean="0"/>
              <a:t>24</a:t>
            </a:fld>
            <a:endParaRPr lang="en-US"/>
          </a:p>
        </p:txBody>
      </p:sp>
    </p:spTree>
    <p:extLst>
      <p:ext uri="{BB962C8B-B14F-4D97-AF65-F5344CB8AC3E}">
        <p14:creationId xmlns:p14="http://schemas.microsoft.com/office/powerpoint/2010/main" val="21637775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8C7E52C-EEAB-483E-AE77-C8EBA58A189C}" type="slidenum">
              <a:rPr lang="en-US" smtClean="0"/>
              <a:t>25</a:t>
            </a:fld>
            <a:endParaRPr lang="en-US"/>
          </a:p>
        </p:txBody>
      </p:sp>
    </p:spTree>
    <p:extLst>
      <p:ext uri="{BB962C8B-B14F-4D97-AF65-F5344CB8AC3E}">
        <p14:creationId xmlns:p14="http://schemas.microsoft.com/office/powerpoint/2010/main" val="853253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8C7E52C-EEAB-483E-AE77-C8EBA58A189C}" type="slidenum">
              <a:rPr lang="en-US" smtClean="0"/>
              <a:t>26</a:t>
            </a:fld>
            <a:endParaRPr lang="en-US"/>
          </a:p>
        </p:txBody>
      </p:sp>
    </p:spTree>
    <p:extLst>
      <p:ext uri="{BB962C8B-B14F-4D97-AF65-F5344CB8AC3E}">
        <p14:creationId xmlns:p14="http://schemas.microsoft.com/office/powerpoint/2010/main" val="5563359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8C7E52C-EEAB-483E-AE77-C8EBA58A189C}" type="slidenum">
              <a:rPr lang="en-US" smtClean="0"/>
              <a:t>27</a:t>
            </a:fld>
            <a:endParaRPr lang="en-US"/>
          </a:p>
        </p:txBody>
      </p:sp>
    </p:spTree>
    <p:extLst>
      <p:ext uri="{BB962C8B-B14F-4D97-AF65-F5344CB8AC3E}">
        <p14:creationId xmlns:p14="http://schemas.microsoft.com/office/powerpoint/2010/main" val="15878519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8C7E52C-EEAB-483E-AE77-C8EBA58A189C}" type="slidenum">
              <a:rPr lang="en-US" smtClean="0"/>
              <a:t>28</a:t>
            </a:fld>
            <a:endParaRPr lang="en-US"/>
          </a:p>
        </p:txBody>
      </p:sp>
    </p:spTree>
    <p:extLst>
      <p:ext uri="{BB962C8B-B14F-4D97-AF65-F5344CB8AC3E}">
        <p14:creationId xmlns:p14="http://schemas.microsoft.com/office/powerpoint/2010/main" val="26604240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Look at P. 4</a:t>
            </a:r>
          </a:p>
        </p:txBody>
      </p:sp>
      <p:sp>
        <p:nvSpPr>
          <p:cNvPr id="4" name="Slide Number Placeholder 3"/>
          <p:cNvSpPr>
            <a:spLocks noGrp="1"/>
          </p:cNvSpPr>
          <p:nvPr>
            <p:ph type="sldNum" sz="quarter" idx="5"/>
          </p:nvPr>
        </p:nvSpPr>
        <p:spPr/>
        <p:txBody>
          <a:bodyPr/>
          <a:lstStyle/>
          <a:p>
            <a:fld id="{F8C7E52C-EEAB-483E-AE77-C8EBA58A189C}" type="slidenum">
              <a:rPr lang="en-US" smtClean="0"/>
              <a:t>29</a:t>
            </a:fld>
            <a:endParaRPr lang="en-US"/>
          </a:p>
        </p:txBody>
      </p:sp>
    </p:spTree>
    <p:extLst>
      <p:ext uri="{BB962C8B-B14F-4D97-AF65-F5344CB8AC3E}">
        <p14:creationId xmlns:p14="http://schemas.microsoft.com/office/powerpoint/2010/main" val="18070843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8C7E52C-EEAB-483E-AE77-C8EBA58A189C}" type="slidenum">
              <a:rPr lang="en-US" smtClean="0"/>
              <a:t>30</a:t>
            </a:fld>
            <a:endParaRPr lang="en-US"/>
          </a:p>
        </p:txBody>
      </p:sp>
    </p:spTree>
    <p:extLst>
      <p:ext uri="{BB962C8B-B14F-4D97-AF65-F5344CB8AC3E}">
        <p14:creationId xmlns:p14="http://schemas.microsoft.com/office/powerpoint/2010/main" val="12446951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also trimmed the video to just focus on sections like Genesis to 2 Kings</a:t>
            </a:r>
          </a:p>
        </p:txBody>
      </p:sp>
      <p:sp>
        <p:nvSpPr>
          <p:cNvPr id="4" name="Slide Number Placeholder 3"/>
          <p:cNvSpPr>
            <a:spLocks noGrp="1"/>
          </p:cNvSpPr>
          <p:nvPr>
            <p:ph type="sldNum" sz="quarter" idx="5"/>
          </p:nvPr>
        </p:nvSpPr>
        <p:spPr/>
        <p:txBody>
          <a:bodyPr/>
          <a:lstStyle/>
          <a:p>
            <a:fld id="{F8C7E52C-EEAB-483E-AE77-C8EBA58A189C}" type="slidenum">
              <a:rPr lang="en-US" smtClean="0"/>
              <a:t>5</a:t>
            </a:fld>
            <a:endParaRPr lang="en-US"/>
          </a:p>
        </p:txBody>
      </p:sp>
    </p:spTree>
    <p:extLst>
      <p:ext uri="{BB962C8B-B14F-4D97-AF65-F5344CB8AC3E}">
        <p14:creationId xmlns:p14="http://schemas.microsoft.com/office/powerpoint/2010/main" val="14802557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Look at P. 6 &amp; 7</a:t>
            </a:r>
          </a:p>
          <a:p>
            <a:endParaRPr lang="en-US" dirty="0"/>
          </a:p>
        </p:txBody>
      </p:sp>
      <p:sp>
        <p:nvSpPr>
          <p:cNvPr id="4" name="Slide Number Placeholder 3"/>
          <p:cNvSpPr>
            <a:spLocks noGrp="1"/>
          </p:cNvSpPr>
          <p:nvPr>
            <p:ph type="sldNum" sz="quarter" idx="5"/>
          </p:nvPr>
        </p:nvSpPr>
        <p:spPr/>
        <p:txBody>
          <a:bodyPr/>
          <a:lstStyle/>
          <a:p>
            <a:fld id="{F8C7E52C-EEAB-483E-AE77-C8EBA58A189C}" type="slidenum">
              <a:rPr lang="en-US" smtClean="0"/>
              <a:t>31</a:t>
            </a:fld>
            <a:endParaRPr lang="en-US"/>
          </a:p>
        </p:txBody>
      </p:sp>
    </p:spTree>
    <p:extLst>
      <p:ext uri="{BB962C8B-B14F-4D97-AF65-F5344CB8AC3E}">
        <p14:creationId xmlns:p14="http://schemas.microsoft.com/office/powerpoint/2010/main" val="35443884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Look at P. 6 &amp; 7</a:t>
            </a:r>
          </a:p>
          <a:p>
            <a:endParaRPr lang="en-US" dirty="0"/>
          </a:p>
        </p:txBody>
      </p:sp>
      <p:sp>
        <p:nvSpPr>
          <p:cNvPr id="4" name="Slide Number Placeholder 3"/>
          <p:cNvSpPr>
            <a:spLocks noGrp="1"/>
          </p:cNvSpPr>
          <p:nvPr>
            <p:ph type="sldNum" sz="quarter" idx="5"/>
          </p:nvPr>
        </p:nvSpPr>
        <p:spPr/>
        <p:txBody>
          <a:bodyPr/>
          <a:lstStyle/>
          <a:p>
            <a:fld id="{F8C7E52C-EEAB-483E-AE77-C8EBA58A189C}" type="slidenum">
              <a:rPr lang="en-US" smtClean="0"/>
              <a:t>32</a:t>
            </a:fld>
            <a:endParaRPr lang="en-US"/>
          </a:p>
        </p:txBody>
      </p:sp>
    </p:spTree>
    <p:extLst>
      <p:ext uri="{BB962C8B-B14F-4D97-AF65-F5344CB8AC3E}">
        <p14:creationId xmlns:p14="http://schemas.microsoft.com/office/powerpoint/2010/main" val="3179452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Look at P. 6 &amp; 7</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For the “Growing in Faith” Bible, kids do get tripped up trying to look up Bible verses when the extra Bible Narratives are in between. Have kids practice several times flipping past them to find verses.</a:t>
            </a:r>
          </a:p>
          <a:p>
            <a:endParaRPr lang="en-US" dirty="0"/>
          </a:p>
          <a:p>
            <a:r>
              <a:rPr lang="en-US" dirty="0"/>
              <a:t>Emphasize: This is a great way to make this your devotional time at home. Parents read the actual Bible passages and kids read the corresponding narrative or the other way around. </a:t>
            </a:r>
          </a:p>
        </p:txBody>
      </p:sp>
      <p:sp>
        <p:nvSpPr>
          <p:cNvPr id="4" name="Slide Number Placeholder 3"/>
          <p:cNvSpPr>
            <a:spLocks noGrp="1"/>
          </p:cNvSpPr>
          <p:nvPr>
            <p:ph type="sldNum" sz="quarter" idx="5"/>
          </p:nvPr>
        </p:nvSpPr>
        <p:spPr/>
        <p:txBody>
          <a:bodyPr/>
          <a:lstStyle/>
          <a:p>
            <a:fld id="{F8C7E52C-EEAB-483E-AE77-C8EBA58A189C}" type="slidenum">
              <a:rPr lang="en-US" smtClean="0"/>
              <a:t>33</a:t>
            </a:fld>
            <a:endParaRPr lang="en-US"/>
          </a:p>
        </p:txBody>
      </p:sp>
    </p:spTree>
    <p:extLst>
      <p:ext uri="{BB962C8B-B14F-4D97-AF65-F5344CB8AC3E}">
        <p14:creationId xmlns:p14="http://schemas.microsoft.com/office/powerpoint/2010/main" val="6574881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8C7E52C-EEAB-483E-AE77-C8EBA58A189C}" type="slidenum">
              <a:rPr lang="en-US" smtClean="0"/>
              <a:t>34</a:t>
            </a:fld>
            <a:endParaRPr lang="en-US"/>
          </a:p>
        </p:txBody>
      </p:sp>
    </p:spTree>
    <p:extLst>
      <p:ext uri="{BB962C8B-B14F-4D97-AF65-F5344CB8AC3E}">
        <p14:creationId xmlns:p14="http://schemas.microsoft.com/office/powerpoint/2010/main" val="6613612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Bible reveals God and His Will for us.</a:t>
            </a:r>
          </a:p>
        </p:txBody>
      </p:sp>
      <p:sp>
        <p:nvSpPr>
          <p:cNvPr id="4" name="Slide Number Placeholder 3"/>
          <p:cNvSpPr>
            <a:spLocks noGrp="1"/>
          </p:cNvSpPr>
          <p:nvPr>
            <p:ph type="sldNum" sz="quarter" idx="5"/>
          </p:nvPr>
        </p:nvSpPr>
        <p:spPr/>
        <p:txBody>
          <a:bodyPr/>
          <a:lstStyle/>
          <a:p>
            <a:fld id="{F8C7E52C-EEAB-483E-AE77-C8EBA58A189C}" type="slidenum">
              <a:rPr lang="en-US" smtClean="0"/>
              <a:t>35</a:t>
            </a:fld>
            <a:endParaRPr lang="en-US"/>
          </a:p>
        </p:txBody>
      </p:sp>
    </p:spTree>
    <p:extLst>
      <p:ext uri="{BB962C8B-B14F-4D97-AF65-F5344CB8AC3E}">
        <p14:creationId xmlns:p14="http://schemas.microsoft.com/office/powerpoint/2010/main" val="3075931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8C7E52C-EEAB-483E-AE77-C8EBA58A189C}" type="slidenum">
              <a:rPr lang="en-US" smtClean="0"/>
              <a:t>36</a:t>
            </a:fld>
            <a:endParaRPr lang="en-US"/>
          </a:p>
        </p:txBody>
      </p:sp>
    </p:spTree>
    <p:extLst>
      <p:ext uri="{BB962C8B-B14F-4D97-AF65-F5344CB8AC3E}">
        <p14:creationId xmlns:p14="http://schemas.microsoft.com/office/powerpoint/2010/main" val="27539111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Page 8 – What two questions do you see?</a:t>
            </a:r>
          </a:p>
        </p:txBody>
      </p:sp>
      <p:sp>
        <p:nvSpPr>
          <p:cNvPr id="4" name="Slide Number Placeholder 3"/>
          <p:cNvSpPr>
            <a:spLocks noGrp="1"/>
          </p:cNvSpPr>
          <p:nvPr>
            <p:ph type="sldNum" sz="quarter" idx="5"/>
          </p:nvPr>
        </p:nvSpPr>
        <p:spPr/>
        <p:txBody>
          <a:bodyPr/>
          <a:lstStyle/>
          <a:p>
            <a:fld id="{F8C7E52C-EEAB-483E-AE77-C8EBA58A189C}" type="slidenum">
              <a:rPr lang="en-US" smtClean="0"/>
              <a:t>37</a:t>
            </a:fld>
            <a:endParaRPr lang="en-US"/>
          </a:p>
        </p:txBody>
      </p:sp>
    </p:spTree>
    <p:extLst>
      <p:ext uri="{BB962C8B-B14F-4D97-AF65-F5344CB8AC3E}">
        <p14:creationId xmlns:p14="http://schemas.microsoft.com/office/powerpoint/2010/main" val="12255762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Remember – Mispronouncing stuff or not knowing a word is OK!!!</a:t>
            </a:r>
          </a:p>
        </p:txBody>
      </p:sp>
      <p:sp>
        <p:nvSpPr>
          <p:cNvPr id="4" name="Slide Number Placeholder 3"/>
          <p:cNvSpPr>
            <a:spLocks noGrp="1"/>
          </p:cNvSpPr>
          <p:nvPr>
            <p:ph type="sldNum" sz="quarter" idx="5"/>
          </p:nvPr>
        </p:nvSpPr>
        <p:spPr/>
        <p:txBody>
          <a:bodyPr/>
          <a:lstStyle/>
          <a:p>
            <a:fld id="{F8C7E52C-EEAB-483E-AE77-C8EBA58A189C}" type="slidenum">
              <a:rPr lang="en-US" smtClean="0"/>
              <a:t>38</a:t>
            </a:fld>
            <a:endParaRPr lang="en-US"/>
          </a:p>
        </p:txBody>
      </p:sp>
    </p:spTree>
    <p:extLst>
      <p:ext uri="{BB962C8B-B14F-4D97-AF65-F5344CB8AC3E}">
        <p14:creationId xmlns:p14="http://schemas.microsoft.com/office/powerpoint/2010/main" val="31357183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Emphasize using these along with the scripture passages for daily family devotions.</a:t>
            </a:r>
          </a:p>
        </p:txBody>
      </p:sp>
      <p:sp>
        <p:nvSpPr>
          <p:cNvPr id="4" name="Slide Number Placeholder 3"/>
          <p:cNvSpPr>
            <a:spLocks noGrp="1"/>
          </p:cNvSpPr>
          <p:nvPr>
            <p:ph type="sldNum" sz="quarter" idx="5"/>
          </p:nvPr>
        </p:nvSpPr>
        <p:spPr/>
        <p:txBody>
          <a:bodyPr/>
          <a:lstStyle/>
          <a:p>
            <a:fld id="{F8C7E52C-EEAB-483E-AE77-C8EBA58A189C}" type="slidenum">
              <a:rPr lang="en-US" smtClean="0"/>
              <a:t>39</a:t>
            </a:fld>
            <a:endParaRPr lang="en-US"/>
          </a:p>
        </p:txBody>
      </p:sp>
    </p:spTree>
    <p:extLst>
      <p:ext uri="{BB962C8B-B14F-4D97-AF65-F5344CB8AC3E}">
        <p14:creationId xmlns:p14="http://schemas.microsoft.com/office/powerpoint/2010/main" val="27922327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doesn’t stay new!!!</a:t>
            </a:r>
          </a:p>
        </p:txBody>
      </p:sp>
      <p:sp>
        <p:nvSpPr>
          <p:cNvPr id="4" name="Slide Number Placeholder 3"/>
          <p:cNvSpPr>
            <a:spLocks noGrp="1"/>
          </p:cNvSpPr>
          <p:nvPr>
            <p:ph type="sldNum" sz="quarter" idx="5"/>
          </p:nvPr>
        </p:nvSpPr>
        <p:spPr/>
        <p:txBody>
          <a:bodyPr/>
          <a:lstStyle/>
          <a:p>
            <a:fld id="{F8C7E52C-EEAB-483E-AE77-C8EBA58A189C}" type="slidenum">
              <a:rPr lang="en-US" smtClean="0"/>
              <a:t>40</a:t>
            </a:fld>
            <a:endParaRPr lang="en-US"/>
          </a:p>
        </p:txBody>
      </p:sp>
    </p:spTree>
    <p:extLst>
      <p:ext uri="{BB962C8B-B14F-4D97-AF65-F5344CB8AC3E}">
        <p14:creationId xmlns:p14="http://schemas.microsoft.com/office/powerpoint/2010/main" val="4388746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Memorization is fastest, but it is perfectly okay to use the table of contents. Read through the names of the books of the Bible. Talk about book abbreviations (Gen. Ex. Lev. </a:t>
            </a:r>
            <a:r>
              <a:rPr lang="en-US" dirty="0" err="1"/>
              <a:t>Deut</a:t>
            </a:r>
            <a:r>
              <a:rPr lang="en-US" dirty="0"/>
              <a:t>…) too.</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8C7E52C-EEAB-483E-AE77-C8EBA58A189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9890705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8C7E52C-EEAB-483E-AE77-C8EBA58A189C}" type="slidenum">
              <a:rPr lang="en-US" smtClean="0"/>
              <a:t>41</a:t>
            </a:fld>
            <a:endParaRPr lang="en-US"/>
          </a:p>
        </p:txBody>
      </p:sp>
    </p:spTree>
    <p:extLst>
      <p:ext uri="{BB962C8B-B14F-4D97-AF65-F5344CB8AC3E}">
        <p14:creationId xmlns:p14="http://schemas.microsoft.com/office/powerpoint/2010/main" val="22881304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651073-DA8B-9370-211B-51CDE383BC8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A406E8-69FA-B953-84BC-8AA61E14175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ACAA1F-2CE0-79A5-130C-757DA3EBE34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C4C29E0-02DE-ED4E-1ED9-50D0AB047DC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8C7E52C-EEAB-483E-AE77-C8EBA58A189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356223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See Esther or Job? Go farther</a:t>
            </a:r>
          </a:p>
          <a:p>
            <a:r>
              <a:rPr lang="en-US" dirty="0"/>
              <a:t>See Proverbs or Ecclesiastes? Go back</a:t>
            </a:r>
          </a:p>
        </p:txBody>
      </p:sp>
      <p:sp>
        <p:nvSpPr>
          <p:cNvPr id="4" name="Slide Number Placeholder 3"/>
          <p:cNvSpPr>
            <a:spLocks noGrp="1"/>
          </p:cNvSpPr>
          <p:nvPr>
            <p:ph type="sldNum" sz="quarter" idx="5"/>
          </p:nvPr>
        </p:nvSpPr>
        <p:spPr/>
        <p:txBody>
          <a:bodyPr/>
          <a:lstStyle/>
          <a:p>
            <a:fld id="{F8C7E52C-EEAB-483E-AE77-C8EBA58A189C}" type="slidenum">
              <a:rPr lang="en-US" smtClean="0"/>
              <a:t>7</a:t>
            </a:fld>
            <a:endParaRPr lang="en-US"/>
          </a:p>
        </p:txBody>
      </p:sp>
    </p:spTree>
    <p:extLst>
      <p:ext uri="{BB962C8B-B14F-4D97-AF65-F5344CB8AC3E}">
        <p14:creationId xmlns:p14="http://schemas.microsoft.com/office/powerpoint/2010/main" val="12041552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8C7E52C-EEAB-483E-AE77-C8EBA58A189C}" type="slidenum">
              <a:rPr lang="en-US" smtClean="0"/>
              <a:t>10</a:t>
            </a:fld>
            <a:endParaRPr lang="en-US"/>
          </a:p>
        </p:txBody>
      </p:sp>
    </p:spTree>
    <p:extLst>
      <p:ext uri="{BB962C8B-B14F-4D97-AF65-F5344CB8AC3E}">
        <p14:creationId xmlns:p14="http://schemas.microsoft.com/office/powerpoint/2010/main" val="17626001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Example: Prime – what do you think of when you hear the word, “prime”?</a:t>
            </a:r>
          </a:p>
          <a:p>
            <a:r>
              <a:rPr lang="en-US" dirty="0"/>
              <a:t>Example: Cool in Spanish. </a:t>
            </a:r>
            <a:r>
              <a:rPr lang="en-US" dirty="0" err="1"/>
              <a:t>Hinneh</a:t>
            </a:r>
            <a:r>
              <a:rPr lang="en-US" dirty="0"/>
              <a:t> in Hebrew – hard to translate into English. Does anyone else know a word in another language that’s hard to translate into English?</a:t>
            </a:r>
          </a:p>
          <a:p>
            <a:r>
              <a:rPr lang="en-US" dirty="0"/>
              <a:t>Example: Exodus 34:6 (slow to anger / nose burns long)</a:t>
            </a:r>
          </a:p>
          <a:p>
            <a:r>
              <a:rPr lang="en-US" dirty="0"/>
              <a:t>Example: Psalm 119 acrostic</a:t>
            </a:r>
          </a:p>
          <a:p>
            <a:r>
              <a:rPr lang="en-US" dirty="0"/>
              <a:t>Example: Casa Bonita (word order)</a:t>
            </a:r>
          </a:p>
        </p:txBody>
      </p:sp>
      <p:sp>
        <p:nvSpPr>
          <p:cNvPr id="4" name="Slide Number Placeholder 3"/>
          <p:cNvSpPr>
            <a:spLocks noGrp="1"/>
          </p:cNvSpPr>
          <p:nvPr>
            <p:ph type="sldNum" sz="quarter" idx="5"/>
          </p:nvPr>
        </p:nvSpPr>
        <p:spPr/>
        <p:txBody>
          <a:bodyPr/>
          <a:lstStyle/>
          <a:p>
            <a:fld id="{F8C7E52C-EEAB-483E-AE77-C8EBA58A189C}" type="slidenum">
              <a:rPr lang="en-US" smtClean="0"/>
              <a:t>11</a:t>
            </a:fld>
            <a:endParaRPr lang="en-US"/>
          </a:p>
        </p:txBody>
      </p:sp>
    </p:spTree>
    <p:extLst>
      <p:ext uri="{BB962C8B-B14F-4D97-AF65-F5344CB8AC3E}">
        <p14:creationId xmlns:p14="http://schemas.microsoft.com/office/powerpoint/2010/main" val="30862990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Sorry, I don’t know the origin of this graphic.</a:t>
            </a:r>
          </a:p>
        </p:txBody>
      </p:sp>
      <p:sp>
        <p:nvSpPr>
          <p:cNvPr id="4" name="Slide Number Placeholder 3"/>
          <p:cNvSpPr>
            <a:spLocks noGrp="1"/>
          </p:cNvSpPr>
          <p:nvPr>
            <p:ph type="sldNum" sz="quarter" idx="5"/>
          </p:nvPr>
        </p:nvSpPr>
        <p:spPr/>
        <p:txBody>
          <a:bodyPr/>
          <a:lstStyle/>
          <a:p>
            <a:fld id="{F8C7E52C-EEAB-483E-AE77-C8EBA58A189C}" type="slidenum">
              <a:rPr lang="en-US" smtClean="0"/>
              <a:t>12</a:t>
            </a:fld>
            <a:endParaRPr lang="en-US"/>
          </a:p>
        </p:txBody>
      </p:sp>
    </p:spTree>
    <p:extLst>
      <p:ext uri="{BB962C8B-B14F-4D97-AF65-F5344CB8AC3E}">
        <p14:creationId xmlns:p14="http://schemas.microsoft.com/office/powerpoint/2010/main" val="637246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sure kids and adults alike know it is okay to mispronounce names, that they will run into unfamiliar words, and that sometimes the reading is hard. And that’s okay! That’s why we also like to study the Bible together and help each other out.</a:t>
            </a:r>
          </a:p>
        </p:txBody>
      </p:sp>
      <p:sp>
        <p:nvSpPr>
          <p:cNvPr id="4" name="Slide Number Placeholder 3"/>
          <p:cNvSpPr>
            <a:spLocks noGrp="1"/>
          </p:cNvSpPr>
          <p:nvPr>
            <p:ph type="sldNum" sz="quarter" idx="5"/>
          </p:nvPr>
        </p:nvSpPr>
        <p:spPr/>
        <p:txBody>
          <a:bodyPr/>
          <a:lstStyle/>
          <a:p>
            <a:fld id="{F8C7E52C-EEAB-483E-AE77-C8EBA58A189C}" type="slidenum">
              <a:rPr lang="en-US" smtClean="0"/>
              <a:t>13</a:t>
            </a:fld>
            <a:endParaRPr lang="en-US"/>
          </a:p>
        </p:txBody>
      </p:sp>
    </p:spTree>
    <p:extLst>
      <p:ext uri="{BB962C8B-B14F-4D97-AF65-F5344CB8AC3E}">
        <p14:creationId xmlns:p14="http://schemas.microsoft.com/office/powerpoint/2010/main" val="12316970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8C7E52C-EEAB-483E-AE77-C8EBA58A189C}" type="slidenum">
              <a:rPr lang="en-US" smtClean="0"/>
              <a:t>14</a:t>
            </a:fld>
            <a:endParaRPr lang="en-US"/>
          </a:p>
        </p:txBody>
      </p:sp>
    </p:spTree>
    <p:extLst>
      <p:ext uri="{BB962C8B-B14F-4D97-AF65-F5344CB8AC3E}">
        <p14:creationId xmlns:p14="http://schemas.microsoft.com/office/powerpoint/2010/main" val="2731195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A2A33B-3888-B8B6-3AE9-598E11FB4CF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45EE807-AC9A-817A-760E-271E301504F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4E32E00-9A3A-C2DE-B853-B5424030BCD9}"/>
              </a:ext>
            </a:extLst>
          </p:cNvPr>
          <p:cNvSpPr>
            <a:spLocks noGrp="1"/>
          </p:cNvSpPr>
          <p:nvPr>
            <p:ph type="dt" sz="half" idx="10"/>
          </p:nvPr>
        </p:nvSpPr>
        <p:spPr/>
        <p:txBody>
          <a:bodyPr/>
          <a:lstStyle/>
          <a:p>
            <a:fld id="{9E8AF2C5-09D9-4155-B1B8-541D3D265F92}" type="datetimeFigureOut">
              <a:rPr lang="en-US" smtClean="0"/>
              <a:t>2/6/2025</a:t>
            </a:fld>
            <a:endParaRPr lang="en-US"/>
          </a:p>
        </p:txBody>
      </p:sp>
      <p:sp>
        <p:nvSpPr>
          <p:cNvPr id="5" name="Footer Placeholder 4">
            <a:extLst>
              <a:ext uri="{FF2B5EF4-FFF2-40B4-BE49-F238E27FC236}">
                <a16:creationId xmlns:a16="http://schemas.microsoft.com/office/drawing/2014/main" id="{33896C8A-1135-4427-80AA-1457D2D7F8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1CEC11-139F-474C-6114-574BCFDD3A1E}"/>
              </a:ext>
            </a:extLst>
          </p:cNvPr>
          <p:cNvSpPr>
            <a:spLocks noGrp="1"/>
          </p:cNvSpPr>
          <p:nvPr>
            <p:ph type="sldNum" sz="quarter" idx="12"/>
          </p:nvPr>
        </p:nvSpPr>
        <p:spPr/>
        <p:txBody>
          <a:bodyPr/>
          <a:lstStyle/>
          <a:p>
            <a:fld id="{2AFD988F-710E-4658-99F8-13BC82ACE959}" type="slidenum">
              <a:rPr lang="en-US" smtClean="0"/>
              <a:t>‹#›</a:t>
            </a:fld>
            <a:endParaRPr lang="en-US"/>
          </a:p>
        </p:txBody>
      </p:sp>
    </p:spTree>
    <p:extLst>
      <p:ext uri="{BB962C8B-B14F-4D97-AF65-F5344CB8AC3E}">
        <p14:creationId xmlns:p14="http://schemas.microsoft.com/office/powerpoint/2010/main" val="41077003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5F957-D064-3CA8-E1E4-BA4A29B228C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B94CF9D-25D1-C783-5288-1048CFB322F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1935BA9-9209-BEDA-54F1-E8E42A552A37}"/>
              </a:ext>
            </a:extLst>
          </p:cNvPr>
          <p:cNvSpPr>
            <a:spLocks noGrp="1"/>
          </p:cNvSpPr>
          <p:nvPr>
            <p:ph type="dt" sz="half" idx="10"/>
          </p:nvPr>
        </p:nvSpPr>
        <p:spPr/>
        <p:txBody>
          <a:bodyPr/>
          <a:lstStyle/>
          <a:p>
            <a:fld id="{9E8AF2C5-09D9-4155-B1B8-541D3D265F92}" type="datetimeFigureOut">
              <a:rPr lang="en-US" smtClean="0"/>
              <a:t>2/6/2025</a:t>
            </a:fld>
            <a:endParaRPr lang="en-US"/>
          </a:p>
        </p:txBody>
      </p:sp>
      <p:sp>
        <p:nvSpPr>
          <p:cNvPr id="5" name="Footer Placeholder 4">
            <a:extLst>
              <a:ext uri="{FF2B5EF4-FFF2-40B4-BE49-F238E27FC236}">
                <a16:creationId xmlns:a16="http://schemas.microsoft.com/office/drawing/2014/main" id="{630458E1-1A10-DD69-7A71-C618602D043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0F435FA-672F-248E-1B43-F6D34DE77C6E}"/>
              </a:ext>
            </a:extLst>
          </p:cNvPr>
          <p:cNvSpPr>
            <a:spLocks noGrp="1"/>
          </p:cNvSpPr>
          <p:nvPr>
            <p:ph type="sldNum" sz="quarter" idx="12"/>
          </p:nvPr>
        </p:nvSpPr>
        <p:spPr/>
        <p:txBody>
          <a:bodyPr/>
          <a:lstStyle/>
          <a:p>
            <a:fld id="{2AFD988F-710E-4658-99F8-13BC82ACE959}" type="slidenum">
              <a:rPr lang="en-US" smtClean="0"/>
              <a:t>‹#›</a:t>
            </a:fld>
            <a:endParaRPr lang="en-US"/>
          </a:p>
        </p:txBody>
      </p:sp>
    </p:spTree>
    <p:extLst>
      <p:ext uri="{BB962C8B-B14F-4D97-AF65-F5344CB8AC3E}">
        <p14:creationId xmlns:p14="http://schemas.microsoft.com/office/powerpoint/2010/main" val="4659066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D6D76CF-8A8B-9C55-A1F6-40C6700ECA5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B784614-F587-D234-7091-C4A3C357390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D4EDFC-E114-C208-0C45-DB025FCCA779}"/>
              </a:ext>
            </a:extLst>
          </p:cNvPr>
          <p:cNvSpPr>
            <a:spLocks noGrp="1"/>
          </p:cNvSpPr>
          <p:nvPr>
            <p:ph type="dt" sz="half" idx="10"/>
          </p:nvPr>
        </p:nvSpPr>
        <p:spPr/>
        <p:txBody>
          <a:bodyPr/>
          <a:lstStyle/>
          <a:p>
            <a:fld id="{9E8AF2C5-09D9-4155-B1B8-541D3D265F92}" type="datetimeFigureOut">
              <a:rPr lang="en-US" smtClean="0"/>
              <a:t>2/6/2025</a:t>
            </a:fld>
            <a:endParaRPr lang="en-US"/>
          </a:p>
        </p:txBody>
      </p:sp>
      <p:sp>
        <p:nvSpPr>
          <p:cNvPr id="5" name="Footer Placeholder 4">
            <a:extLst>
              <a:ext uri="{FF2B5EF4-FFF2-40B4-BE49-F238E27FC236}">
                <a16:creationId xmlns:a16="http://schemas.microsoft.com/office/drawing/2014/main" id="{87D56B63-98A3-3324-F842-B24820E18E0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4B5BB35-98BD-0956-37C0-4FE2C3E2A5F2}"/>
              </a:ext>
            </a:extLst>
          </p:cNvPr>
          <p:cNvSpPr>
            <a:spLocks noGrp="1"/>
          </p:cNvSpPr>
          <p:nvPr>
            <p:ph type="sldNum" sz="quarter" idx="12"/>
          </p:nvPr>
        </p:nvSpPr>
        <p:spPr/>
        <p:txBody>
          <a:bodyPr/>
          <a:lstStyle/>
          <a:p>
            <a:fld id="{2AFD988F-710E-4658-99F8-13BC82ACE959}" type="slidenum">
              <a:rPr lang="en-US" smtClean="0"/>
              <a:t>‹#›</a:t>
            </a:fld>
            <a:endParaRPr lang="en-US"/>
          </a:p>
        </p:txBody>
      </p:sp>
    </p:spTree>
    <p:extLst>
      <p:ext uri="{BB962C8B-B14F-4D97-AF65-F5344CB8AC3E}">
        <p14:creationId xmlns:p14="http://schemas.microsoft.com/office/powerpoint/2010/main" val="2440312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889000" y="1149350"/>
            <a:ext cx="10414000" cy="2324100"/>
          </a:xfrm>
          <a:prstGeom prst="rect">
            <a:avLst/>
          </a:prstGeom>
        </p:spPr>
        <p:txBody>
          <a:bodyPr anchor="b"/>
          <a:lstStyle/>
          <a:p>
            <a:r>
              <a:t>Title Text</a:t>
            </a:r>
          </a:p>
        </p:txBody>
      </p:sp>
      <p:sp>
        <p:nvSpPr>
          <p:cNvPr id="12" name="Body Level One…"/>
          <p:cNvSpPr txBox="1">
            <a:spLocks noGrp="1"/>
          </p:cNvSpPr>
          <p:nvPr>
            <p:ph type="body" sz="quarter" idx="1"/>
          </p:nvPr>
        </p:nvSpPr>
        <p:spPr>
          <a:xfrm>
            <a:off x="889000" y="3536950"/>
            <a:ext cx="10414000" cy="793750"/>
          </a:xfrm>
          <a:prstGeom prst="rect">
            <a:avLst/>
          </a:prstGeom>
        </p:spPr>
        <p:txBody>
          <a:bodyPr anchor="t"/>
          <a:lstStyle>
            <a:lvl1pPr marL="0" indent="0" algn="ctr">
              <a:spcBef>
                <a:spcPts val="0"/>
              </a:spcBef>
              <a:buSzTx/>
              <a:buNone/>
              <a:defRPr sz="2700"/>
            </a:lvl1pPr>
            <a:lvl2pPr marL="0" indent="0" algn="ctr">
              <a:spcBef>
                <a:spcPts val="0"/>
              </a:spcBef>
              <a:buSzTx/>
              <a:buNone/>
              <a:defRPr sz="2700"/>
            </a:lvl2pPr>
            <a:lvl3pPr marL="0" indent="0" algn="ctr">
              <a:spcBef>
                <a:spcPts val="0"/>
              </a:spcBef>
              <a:buSzTx/>
              <a:buNone/>
              <a:defRPr sz="2700"/>
            </a:lvl3pPr>
            <a:lvl4pPr marL="0" indent="0" algn="ctr">
              <a:spcBef>
                <a:spcPts val="0"/>
              </a:spcBef>
              <a:buSzTx/>
              <a:buNone/>
              <a:defRPr sz="2700"/>
            </a:lvl4pPr>
            <a:lvl5pPr marL="0" indent="0" algn="ctr">
              <a:spcBef>
                <a:spcPts val="0"/>
              </a:spcBef>
              <a:buSzTx/>
              <a:buNone/>
              <a:defRPr sz="27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619498671"/>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532241774_2880x1920.jpg"/>
          <p:cNvSpPr>
            <a:spLocks noGrp="1"/>
          </p:cNvSpPr>
          <p:nvPr>
            <p:ph type="pic" idx="21"/>
          </p:nvPr>
        </p:nvSpPr>
        <p:spPr>
          <a:xfrm>
            <a:off x="1562984" y="-196850"/>
            <a:ext cx="9067801" cy="6045200"/>
          </a:xfrm>
          <a:prstGeom prst="rect">
            <a:avLst/>
          </a:prstGeom>
        </p:spPr>
        <p:txBody>
          <a:bodyPr lIns="91439" tIns="45719" rIns="91439" bIns="45719" anchor="t">
            <a:noAutofit/>
          </a:bodyPr>
          <a:lstStyle/>
          <a:p>
            <a:endParaRPr/>
          </a:p>
        </p:txBody>
      </p:sp>
      <p:sp>
        <p:nvSpPr>
          <p:cNvPr id="21" name="Title Text"/>
          <p:cNvSpPr txBox="1">
            <a:spLocks noGrp="1"/>
          </p:cNvSpPr>
          <p:nvPr>
            <p:ph type="title"/>
          </p:nvPr>
        </p:nvSpPr>
        <p:spPr>
          <a:xfrm>
            <a:off x="317500" y="4756150"/>
            <a:ext cx="11557000" cy="1003300"/>
          </a:xfrm>
          <a:prstGeom prst="rect">
            <a:avLst/>
          </a:prstGeom>
        </p:spPr>
        <p:txBody>
          <a:bodyPr anchor="b"/>
          <a:lstStyle/>
          <a:p>
            <a:r>
              <a:t>Title Text</a:t>
            </a:r>
          </a:p>
        </p:txBody>
      </p:sp>
      <p:sp>
        <p:nvSpPr>
          <p:cNvPr id="22" name="Body Level One…"/>
          <p:cNvSpPr txBox="1">
            <a:spLocks noGrp="1"/>
          </p:cNvSpPr>
          <p:nvPr>
            <p:ph type="body" sz="quarter" idx="1"/>
          </p:nvPr>
        </p:nvSpPr>
        <p:spPr>
          <a:xfrm>
            <a:off x="317500" y="5721350"/>
            <a:ext cx="11557000" cy="793750"/>
          </a:xfrm>
          <a:prstGeom prst="rect">
            <a:avLst/>
          </a:prstGeom>
        </p:spPr>
        <p:txBody>
          <a:bodyPr anchor="t"/>
          <a:lstStyle>
            <a:lvl1pPr marL="0" indent="0" algn="ctr">
              <a:spcBef>
                <a:spcPts val="0"/>
              </a:spcBef>
              <a:buSzTx/>
              <a:buNone/>
              <a:defRPr sz="2700"/>
            </a:lvl1pPr>
            <a:lvl2pPr marL="0" indent="0" algn="ctr">
              <a:spcBef>
                <a:spcPts val="0"/>
              </a:spcBef>
              <a:buSzTx/>
              <a:buNone/>
              <a:defRPr sz="2700"/>
            </a:lvl2pPr>
            <a:lvl3pPr marL="0" indent="0" algn="ctr">
              <a:spcBef>
                <a:spcPts val="0"/>
              </a:spcBef>
              <a:buSzTx/>
              <a:buNone/>
              <a:defRPr sz="2700"/>
            </a:lvl3pPr>
            <a:lvl4pPr marL="0" indent="0" algn="ctr">
              <a:spcBef>
                <a:spcPts val="0"/>
              </a:spcBef>
              <a:buSzTx/>
              <a:buNone/>
              <a:defRPr sz="2700"/>
            </a:lvl4pPr>
            <a:lvl5pPr marL="0" indent="0" algn="ctr">
              <a:spcBef>
                <a:spcPts val="0"/>
              </a:spcBef>
              <a:buSzTx/>
              <a:buNone/>
              <a:defRPr sz="2700"/>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91133662"/>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Title Text"/>
          <p:cNvSpPr txBox="1">
            <a:spLocks noGrp="1"/>
          </p:cNvSpPr>
          <p:nvPr>
            <p:ph type="title"/>
          </p:nvPr>
        </p:nvSpPr>
        <p:spPr>
          <a:xfrm>
            <a:off x="889000" y="2266950"/>
            <a:ext cx="10414000" cy="2324100"/>
          </a:xfrm>
          <a:prstGeom prst="rect">
            <a:avLst/>
          </a:prstGeom>
        </p:spPr>
        <p:txBody>
          <a:bodyP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639681863"/>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532204087_1355x1355.jpg"/>
          <p:cNvSpPr>
            <a:spLocks noGrp="1"/>
          </p:cNvSpPr>
          <p:nvPr>
            <p:ph type="pic" sz="half" idx="21"/>
          </p:nvPr>
        </p:nvSpPr>
        <p:spPr>
          <a:xfrm>
            <a:off x="6413500" y="476250"/>
            <a:ext cx="5734050" cy="5734050"/>
          </a:xfrm>
          <a:prstGeom prst="rect">
            <a:avLst/>
          </a:prstGeom>
        </p:spPr>
        <p:txBody>
          <a:bodyPr lIns="91439" tIns="45719" rIns="91439" bIns="45719" anchor="t">
            <a:noAutofit/>
          </a:bodyPr>
          <a:lstStyle/>
          <a:p>
            <a:endParaRPr/>
          </a:p>
        </p:txBody>
      </p:sp>
      <p:sp>
        <p:nvSpPr>
          <p:cNvPr id="39" name="Title Text"/>
          <p:cNvSpPr txBox="1">
            <a:spLocks noGrp="1"/>
          </p:cNvSpPr>
          <p:nvPr>
            <p:ph type="title"/>
          </p:nvPr>
        </p:nvSpPr>
        <p:spPr>
          <a:xfrm>
            <a:off x="825500" y="476250"/>
            <a:ext cx="5111750" cy="2774950"/>
          </a:xfrm>
          <a:prstGeom prst="rect">
            <a:avLst/>
          </a:prstGeom>
        </p:spPr>
        <p:txBody>
          <a:bodyPr anchor="b"/>
          <a:lstStyle>
            <a:lvl1pPr>
              <a:defRPr sz="4200"/>
            </a:lvl1pPr>
          </a:lstStyle>
          <a:p>
            <a:r>
              <a:t>Title Text</a:t>
            </a:r>
          </a:p>
        </p:txBody>
      </p:sp>
      <p:sp>
        <p:nvSpPr>
          <p:cNvPr id="40" name="Body Level One…"/>
          <p:cNvSpPr txBox="1">
            <a:spLocks noGrp="1"/>
          </p:cNvSpPr>
          <p:nvPr>
            <p:ph type="body" sz="quarter" idx="1"/>
          </p:nvPr>
        </p:nvSpPr>
        <p:spPr>
          <a:xfrm>
            <a:off x="825500" y="3263900"/>
            <a:ext cx="5111750" cy="2863850"/>
          </a:xfrm>
          <a:prstGeom prst="rect">
            <a:avLst/>
          </a:prstGeom>
        </p:spPr>
        <p:txBody>
          <a:bodyPr anchor="t"/>
          <a:lstStyle>
            <a:lvl1pPr marL="0" indent="0" algn="ctr">
              <a:spcBef>
                <a:spcPts val="0"/>
              </a:spcBef>
              <a:buSzTx/>
              <a:buNone/>
              <a:defRPr sz="2700"/>
            </a:lvl1pPr>
            <a:lvl2pPr marL="0" indent="0" algn="ctr">
              <a:spcBef>
                <a:spcPts val="0"/>
              </a:spcBef>
              <a:buSzTx/>
              <a:buNone/>
              <a:defRPr sz="2700"/>
            </a:lvl2pPr>
            <a:lvl3pPr marL="0" indent="0" algn="ctr">
              <a:spcBef>
                <a:spcPts val="0"/>
              </a:spcBef>
              <a:buSzTx/>
              <a:buNone/>
              <a:defRPr sz="2700"/>
            </a:lvl3pPr>
            <a:lvl4pPr marL="0" indent="0" algn="ctr">
              <a:spcBef>
                <a:spcPts val="0"/>
              </a:spcBef>
              <a:buSzTx/>
              <a:buNone/>
              <a:defRPr sz="2700"/>
            </a:lvl4pPr>
            <a:lvl5pPr marL="0" indent="0" algn="ctr">
              <a:spcBef>
                <a:spcPts val="0"/>
              </a:spcBef>
              <a:buSzTx/>
              <a:buNone/>
              <a:defRPr sz="2700"/>
            </a:lvl5p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870689525"/>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Title Text"/>
          <p:cNvSpPr txBox="1">
            <a:spLocks noGrp="1"/>
          </p:cNvSpPr>
          <p:nvPr>
            <p:ph type="title"/>
          </p:nvPr>
        </p:nvSpPr>
        <p:spPr>
          <a:prstGeom prst="rect">
            <a:avLst/>
          </a:prstGeom>
        </p:spPr>
        <p:txBody>
          <a:bodyP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550235532"/>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prstGeom prst="rect">
            <a:avLst/>
          </a:prstGeom>
        </p:spPr>
        <p:txBody>
          <a:bodyPr/>
          <a:lstStyle/>
          <a:p>
            <a:r>
              <a:t>Title Text</a:t>
            </a:r>
          </a:p>
        </p:txBody>
      </p:sp>
      <p:sp>
        <p:nvSpPr>
          <p:cNvPr id="57" name="Body Level One…"/>
          <p:cNvSpPr txBox="1">
            <a:spLocks noGrp="1"/>
          </p:cNvSpPr>
          <p:nvPr>
            <p:ph type="body" idx="1"/>
          </p:nvPr>
        </p:nvSpPr>
        <p:spPr>
          <a:prstGeom prst="rect">
            <a:avLst/>
          </a:prstGeom>
        </p:spPr>
        <p:txBody>
          <a:bodyPr/>
          <a:lstStyle>
            <a:lvl1pPr>
              <a:defRPr sz="2400"/>
            </a:lvl1pPr>
            <a:lvl2pPr>
              <a:defRPr sz="2400"/>
            </a:lvl2pPr>
            <a:lvl3pPr>
              <a:defRPr sz="2400"/>
            </a:lvl3pPr>
            <a:lvl4pPr>
              <a:defRPr sz="2400"/>
            </a:lvl4pPr>
            <a:lvl5pPr>
              <a:defRPr sz="2400"/>
            </a:lvl5p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981792345"/>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532205080_1647x1098.jpg"/>
          <p:cNvSpPr>
            <a:spLocks noGrp="1"/>
          </p:cNvSpPr>
          <p:nvPr>
            <p:ph type="pic" sz="half" idx="21"/>
          </p:nvPr>
        </p:nvSpPr>
        <p:spPr>
          <a:xfrm>
            <a:off x="5480050" y="1574800"/>
            <a:ext cx="6972300" cy="4648200"/>
          </a:xfrm>
          <a:prstGeom prst="rect">
            <a:avLst/>
          </a:prstGeom>
        </p:spPr>
        <p:txBody>
          <a:bodyPr lIns="91439" tIns="45719" rIns="91439" bIns="45719" anchor="t">
            <a:noAutofit/>
          </a:bodyPr>
          <a:lstStyle/>
          <a:p>
            <a:endParaRPr/>
          </a:p>
        </p:txBody>
      </p:sp>
      <p:sp>
        <p:nvSpPr>
          <p:cNvPr id="66" name="Title Text"/>
          <p:cNvSpPr txBox="1">
            <a:spLocks noGrp="1"/>
          </p:cNvSpPr>
          <p:nvPr>
            <p:ph type="title"/>
          </p:nvPr>
        </p:nvSpPr>
        <p:spPr>
          <a:prstGeom prst="rect">
            <a:avLst/>
          </a:prstGeom>
        </p:spPr>
        <p:txBody>
          <a:bodyPr/>
          <a:lstStyle/>
          <a:p>
            <a:r>
              <a:t>Title Text</a:t>
            </a:r>
          </a:p>
        </p:txBody>
      </p:sp>
      <p:sp>
        <p:nvSpPr>
          <p:cNvPr id="67" name="Body Level One…"/>
          <p:cNvSpPr txBox="1">
            <a:spLocks noGrp="1"/>
          </p:cNvSpPr>
          <p:nvPr>
            <p:ph type="body" sz="half" idx="1"/>
          </p:nvPr>
        </p:nvSpPr>
        <p:spPr>
          <a:xfrm>
            <a:off x="844550" y="1574800"/>
            <a:ext cx="5111750" cy="4648200"/>
          </a:xfrm>
          <a:prstGeom prst="rect">
            <a:avLst/>
          </a:prstGeom>
        </p:spPr>
        <p:txBody>
          <a:bodyPr/>
          <a:lstStyle>
            <a:lvl1pPr marL="279400" indent="-279400">
              <a:spcBef>
                <a:spcPts val="2250"/>
              </a:spcBef>
              <a:defRPr sz="1900"/>
            </a:lvl1pPr>
            <a:lvl2pPr marL="558800" indent="-279400">
              <a:spcBef>
                <a:spcPts val="2250"/>
              </a:spcBef>
              <a:defRPr sz="1900"/>
            </a:lvl2pPr>
            <a:lvl3pPr marL="838200" indent="-279400">
              <a:spcBef>
                <a:spcPts val="2250"/>
              </a:spcBef>
              <a:defRPr sz="1900"/>
            </a:lvl3pPr>
            <a:lvl4pPr marL="1117600" indent="-279400">
              <a:spcBef>
                <a:spcPts val="2250"/>
              </a:spcBef>
              <a:defRPr sz="1900"/>
            </a:lvl4pPr>
            <a:lvl5pPr marL="1397000" indent="-279400">
              <a:spcBef>
                <a:spcPts val="2250"/>
              </a:spcBef>
              <a:defRPr sz="19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961368546"/>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844550" y="889000"/>
            <a:ext cx="10502900" cy="5080000"/>
          </a:xfrm>
          <a:prstGeom prst="rect">
            <a:avLst/>
          </a:prstGeom>
        </p:spPr>
        <p:txBody>
          <a:bodyPr/>
          <a:lstStyle>
            <a:lvl1pPr>
              <a:defRPr sz="2400"/>
            </a:lvl1pPr>
            <a:lvl2pPr>
              <a:defRPr sz="2400"/>
            </a:lvl2pPr>
            <a:lvl3pPr>
              <a:defRPr sz="2400"/>
            </a:lvl3pPr>
            <a:lvl4pPr>
              <a:defRPr sz="2400"/>
            </a:lvl4pPr>
            <a:lvl5pPr>
              <a:defRPr sz="2400"/>
            </a:lvl5p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806251257"/>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FD09A1-2F3F-298B-423D-3B127FE5BDD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D669D3E-DF2B-27CD-0317-989FA149D02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104FBFA-CFBA-296D-B359-233B81E900BE}"/>
              </a:ext>
            </a:extLst>
          </p:cNvPr>
          <p:cNvSpPr>
            <a:spLocks noGrp="1"/>
          </p:cNvSpPr>
          <p:nvPr>
            <p:ph type="dt" sz="half" idx="10"/>
          </p:nvPr>
        </p:nvSpPr>
        <p:spPr/>
        <p:txBody>
          <a:bodyPr/>
          <a:lstStyle/>
          <a:p>
            <a:fld id="{9E8AF2C5-09D9-4155-B1B8-541D3D265F92}" type="datetimeFigureOut">
              <a:rPr lang="en-US" smtClean="0"/>
              <a:t>2/6/2025</a:t>
            </a:fld>
            <a:endParaRPr lang="en-US"/>
          </a:p>
        </p:txBody>
      </p:sp>
      <p:sp>
        <p:nvSpPr>
          <p:cNvPr id="5" name="Footer Placeholder 4">
            <a:extLst>
              <a:ext uri="{FF2B5EF4-FFF2-40B4-BE49-F238E27FC236}">
                <a16:creationId xmlns:a16="http://schemas.microsoft.com/office/drawing/2014/main" id="{4C38D560-DA63-8A6F-2F26-27ED1DB52C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5D35434-CC08-D8FB-7A69-E454ECD70159}"/>
              </a:ext>
            </a:extLst>
          </p:cNvPr>
          <p:cNvSpPr>
            <a:spLocks noGrp="1"/>
          </p:cNvSpPr>
          <p:nvPr>
            <p:ph type="sldNum" sz="quarter" idx="12"/>
          </p:nvPr>
        </p:nvSpPr>
        <p:spPr/>
        <p:txBody>
          <a:bodyPr/>
          <a:lstStyle/>
          <a:p>
            <a:fld id="{2AFD988F-710E-4658-99F8-13BC82ACE959}" type="slidenum">
              <a:rPr lang="en-US" smtClean="0"/>
              <a:t>‹#›</a:t>
            </a:fld>
            <a:endParaRPr lang="en-US"/>
          </a:p>
        </p:txBody>
      </p:sp>
    </p:spTree>
    <p:extLst>
      <p:ext uri="{BB962C8B-B14F-4D97-AF65-F5344CB8AC3E}">
        <p14:creationId xmlns:p14="http://schemas.microsoft.com/office/powerpoint/2010/main" val="226186205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532205080_1647x1098.jpg"/>
          <p:cNvSpPr>
            <a:spLocks noGrp="1"/>
          </p:cNvSpPr>
          <p:nvPr>
            <p:ph type="pic" sz="quarter" idx="21"/>
          </p:nvPr>
        </p:nvSpPr>
        <p:spPr>
          <a:xfrm>
            <a:off x="7650163" y="3524250"/>
            <a:ext cx="4162425" cy="2774950"/>
          </a:xfrm>
          <a:prstGeom prst="rect">
            <a:avLst/>
          </a:prstGeom>
        </p:spPr>
        <p:txBody>
          <a:bodyPr lIns="91439" tIns="45719" rIns="91439" bIns="45719" anchor="t">
            <a:noAutofit/>
          </a:bodyPr>
          <a:lstStyle/>
          <a:p>
            <a:endParaRPr/>
          </a:p>
        </p:txBody>
      </p:sp>
      <p:sp>
        <p:nvSpPr>
          <p:cNvPr id="84" name="532204087_1355x1355.jpg"/>
          <p:cNvSpPr>
            <a:spLocks noGrp="1"/>
          </p:cNvSpPr>
          <p:nvPr>
            <p:ph type="pic" sz="quarter" idx="22"/>
          </p:nvPr>
        </p:nvSpPr>
        <p:spPr>
          <a:xfrm>
            <a:off x="7880350" y="431800"/>
            <a:ext cx="3702050" cy="3702050"/>
          </a:xfrm>
          <a:prstGeom prst="rect">
            <a:avLst/>
          </a:prstGeom>
        </p:spPr>
        <p:txBody>
          <a:bodyPr lIns="91439" tIns="45719" rIns="91439" bIns="45719" anchor="t">
            <a:noAutofit/>
          </a:bodyPr>
          <a:lstStyle/>
          <a:p>
            <a:endParaRPr/>
          </a:p>
        </p:txBody>
      </p:sp>
      <p:sp>
        <p:nvSpPr>
          <p:cNvPr id="85" name="532241774_2880x1920.jpg"/>
          <p:cNvSpPr>
            <a:spLocks noGrp="1"/>
          </p:cNvSpPr>
          <p:nvPr>
            <p:ph type="pic" idx="23"/>
          </p:nvPr>
        </p:nvSpPr>
        <p:spPr>
          <a:xfrm>
            <a:off x="-495300" y="565150"/>
            <a:ext cx="8601075" cy="5734050"/>
          </a:xfrm>
          <a:prstGeom prst="rect">
            <a:avLst/>
          </a:prstGeom>
        </p:spPr>
        <p:txBody>
          <a:bodyPr lIns="91439" tIns="45719" rIns="91439" bIns="45719" anchor="t">
            <a:noAutofit/>
          </a:bodyPr>
          <a:lstStyle/>
          <a:p>
            <a:endParaRPr/>
          </a:p>
        </p:txBody>
      </p:sp>
      <p:sp>
        <p:nvSpPr>
          <p:cNvPr id="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124071850"/>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Johnny Appleseed"/>
          <p:cNvSpPr txBox="1">
            <a:spLocks noGrp="1"/>
          </p:cNvSpPr>
          <p:nvPr>
            <p:ph type="body" sz="quarter" idx="21"/>
          </p:nvPr>
        </p:nvSpPr>
        <p:spPr>
          <a:xfrm>
            <a:off x="1193800" y="4476750"/>
            <a:ext cx="9810750" cy="348813"/>
          </a:xfrm>
          <a:prstGeom prst="rect">
            <a:avLst/>
          </a:prstGeom>
        </p:spPr>
        <p:txBody>
          <a:bodyPr anchor="t">
            <a:spAutoFit/>
          </a:bodyPr>
          <a:lstStyle>
            <a:lvl1pPr marL="0" indent="0" algn="ctr">
              <a:spcBef>
                <a:spcPts val="0"/>
              </a:spcBef>
              <a:buSzTx/>
              <a:buNone/>
              <a:defRPr sz="1600" i="1"/>
            </a:lvl1pPr>
          </a:lstStyle>
          <a:p>
            <a:r>
              <a:t>–Johnny Appleseed</a:t>
            </a:r>
          </a:p>
        </p:txBody>
      </p:sp>
      <p:sp>
        <p:nvSpPr>
          <p:cNvPr id="94" name="“Type a quote here.”"/>
          <p:cNvSpPr txBox="1">
            <a:spLocks noGrp="1"/>
          </p:cNvSpPr>
          <p:nvPr>
            <p:ph type="body" sz="quarter" idx="22"/>
          </p:nvPr>
        </p:nvSpPr>
        <p:spPr>
          <a:xfrm>
            <a:off x="1193800" y="3008888"/>
            <a:ext cx="9810750" cy="471924"/>
          </a:xfrm>
          <a:prstGeom prst="rect">
            <a:avLst/>
          </a:prstGeom>
        </p:spPr>
        <p:txBody>
          <a:bodyPr>
            <a:spAutoFit/>
          </a:bodyPr>
          <a:lstStyle>
            <a:lvl1pPr marL="0" indent="0" algn="ctr">
              <a:spcBef>
                <a:spcPts val="0"/>
              </a:spcBef>
              <a:buSzTx/>
              <a:buNone/>
              <a:defRPr sz="2400">
                <a:latin typeface="+mn-lt"/>
                <a:ea typeface="+mn-ea"/>
                <a:cs typeface="+mn-cs"/>
                <a:sym typeface="Helvetica Neue Medium"/>
              </a:defRPr>
            </a:lvl1pPr>
          </a:lstStyle>
          <a:p>
            <a:r>
              <a:t>“Type a quote here.” </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732983733"/>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532241774_2880x1920.jpg"/>
          <p:cNvSpPr>
            <a:spLocks noGrp="1"/>
          </p:cNvSpPr>
          <p:nvPr>
            <p:ph type="pic" idx="21"/>
          </p:nvPr>
        </p:nvSpPr>
        <p:spPr>
          <a:xfrm>
            <a:off x="-25400" y="-635000"/>
            <a:ext cx="12242800" cy="8161867"/>
          </a:xfrm>
          <a:prstGeom prst="rect">
            <a:avLst/>
          </a:prstGeom>
        </p:spPr>
        <p:txBody>
          <a:bodyPr lIns="91439" tIns="45719" rIns="91439" bIns="45719" anchor="t">
            <a:noAutofit/>
          </a:bodyPr>
          <a:lstStyle/>
          <a:p>
            <a:endParaRP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998122511"/>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23319605"/>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6D7851-A9D9-A75C-0D6A-928BCC9C1BC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6E1D839-3147-6743-D9D1-890E1EF6AD4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3451E6B-5E97-2EB5-B238-392787CF0FD9}"/>
              </a:ext>
            </a:extLst>
          </p:cNvPr>
          <p:cNvSpPr>
            <a:spLocks noGrp="1"/>
          </p:cNvSpPr>
          <p:nvPr>
            <p:ph type="dt" sz="half" idx="10"/>
          </p:nvPr>
        </p:nvSpPr>
        <p:spPr/>
        <p:txBody>
          <a:bodyPr/>
          <a:lstStyle/>
          <a:p>
            <a:fld id="{9E8AF2C5-09D9-4155-B1B8-541D3D265F92}" type="datetimeFigureOut">
              <a:rPr lang="en-US" smtClean="0"/>
              <a:t>2/6/2025</a:t>
            </a:fld>
            <a:endParaRPr lang="en-US"/>
          </a:p>
        </p:txBody>
      </p:sp>
      <p:sp>
        <p:nvSpPr>
          <p:cNvPr id="5" name="Footer Placeholder 4">
            <a:extLst>
              <a:ext uri="{FF2B5EF4-FFF2-40B4-BE49-F238E27FC236}">
                <a16:creationId xmlns:a16="http://schemas.microsoft.com/office/drawing/2014/main" id="{1A12D701-0B9F-AECE-D7F8-7364E326E44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3E4B594-7179-3C2D-9BC7-EDAB768332F1}"/>
              </a:ext>
            </a:extLst>
          </p:cNvPr>
          <p:cNvSpPr>
            <a:spLocks noGrp="1"/>
          </p:cNvSpPr>
          <p:nvPr>
            <p:ph type="sldNum" sz="quarter" idx="12"/>
          </p:nvPr>
        </p:nvSpPr>
        <p:spPr/>
        <p:txBody>
          <a:bodyPr/>
          <a:lstStyle/>
          <a:p>
            <a:fld id="{2AFD988F-710E-4658-99F8-13BC82ACE959}" type="slidenum">
              <a:rPr lang="en-US" smtClean="0"/>
              <a:t>‹#›</a:t>
            </a:fld>
            <a:endParaRPr lang="en-US"/>
          </a:p>
        </p:txBody>
      </p:sp>
    </p:spTree>
    <p:extLst>
      <p:ext uri="{BB962C8B-B14F-4D97-AF65-F5344CB8AC3E}">
        <p14:creationId xmlns:p14="http://schemas.microsoft.com/office/powerpoint/2010/main" val="15903755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D89AE7-F06F-342D-FE71-8627284D6F2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D19F427-7B70-D9C3-72FE-89BE8439DB8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FB96F59-82AE-AAC0-037F-A41CE123413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9E372FF-669E-81B7-C19E-D4F8D8C1D704}"/>
              </a:ext>
            </a:extLst>
          </p:cNvPr>
          <p:cNvSpPr>
            <a:spLocks noGrp="1"/>
          </p:cNvSpPr>
          <p:nvPr>
            <p:ph type="dt" sz="half" idx="10"/>
          </p:nvPr>
        </p:nvSpPr>
        <p:spPr/>
        <p:txBody>
          <a:bodyPr/>
          <a:lstStyle/>
          <a:p>
            <a:fld id="{9E8AF2C5-09D9-4155-B1B8-541D3D265F92}" type="datetimeFigureOut">
              <a:rPr lang="en-US" smtClean="0"/>
              <a:t>2/6/2025</a:t>
            </a:fld>
            <a:endParaRPr lang="en-US"/>
          </a:p>
        </p:txBody>
      </p:sp>
      <p:sp>
        <p:nvSpPr>
          <p:cNvPr id="6" name="Footer Placeholder 5">
            <a:extLst>
              <a:ext uri="{FF2B5EF4-FFF2-40B4-BE49-F238E27FC236}">
                <a16:creationId xmlns:a16="http://schemas.microsoft.com/office/drawing/2014/main" id="{46DB1CE5-BA95-BE8A-2CF4-E672308EC50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FF1EDEF-3F32-BEE5-C0A1-EF977685AF05}"/>
              </a:ext>
            </a:extLst>
          </p:cNvPr>
          <p:cNvSpPr>
            <a:spLocks noGrp="1"/>
          </p:cNvSpPr>
          <p:nvPr>
            <p:ph type="sldNum" sz="quarter" idx="12"/>
          </p:nvPr>
        </p:nvSpPr>
        <p:spPr/>
        <p:txBody>
          <a:bodyPr/>
          <a:lstStyle/>
          <a:p>
            <a:fld id="{2AFD988F-710E-4658-99F8-13BC82ACE959}" type="slidenum">
              <a:rPr lang="en-US" smtClean="0"/>
              <a:t>‹#›</a:t>
            </a:fld>
            <a:endParaRPr lang="en-US"/>
          </a:p>
        </p:txBody>
      </p:sp>
    </p:spTree>
    <p:extLst>
      <p:ext uri="{BB962C8B-B14F-4D97-AF65-F5344CB8AC3E}">
        <p14:creationId xmlns:p14="http://schemas.microsoft.com/office/powerpoint/2010/main" val="20091445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5B81D3-33F2-4C36-B5E0-DD38B7F8694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CE45ADE-374B-86A1-A7F1-9529AC0F687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68D3510-EBB3-A22C-69E7-D7C9AFB9D22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3668522-6EB8-87BB-7D2C-C9B6FFDB759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D89F468-50C5-6BC7-1E37-C4E8B272E72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813B602-170B-2AD5-339C-BE98295E7CC5}"/>
              </a:ext>
            </a:extLst>
          </p:cNvPr>
          <p:cNvSpPr>
            <a:spLocks noGrp="1"/>
          </p:cNvSpPr>
          <p:nvPr>
            <p:ph type="dt" sz="half" idx="10"/>
          </p:nvPr>
        </p:nvSpPr>
        <p:spPr/>
        <p:txBody>
          <a:bodyPr/>
          <a:lstStyle/>
          <a:p>
            <a:fld id="{9E8AF2C5-09D9-4155-B1B8-541D3D265F92}" type="datetimeFigureOut">
              <a:rPr lang="en-US" smtClean="0"/>
              <a:t>2/6/2025</a:t>
            </a:fld>
            <a:endParaRPr lang="en-US"/>
          </a:p>
        </p:txBody>
      </p:sp>
      <p:sp>
        <p:nvSpPr>
          <p:cNvPr id="8" name="Footer Placeholder 7">
            <a:extLst>
              <a:ext uri="{FF2B5EF4-FFF2-40B4-BE49-F238E27FC236}">
                <a16:creationId xmlns:a16="http://schemas.microsoft.com/office/drawing/2014/main" id="{26B68469-BAEA-620B-6273-5EC6DD97741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91D87B2-5701-ADE1-26F4-7DDBA4E2638A}"/>
              </a:ext>
            </a:extLst>
          </p:cNvPr>
          <p:cNvSpPr>
            <a:spLocks noGrp="1"/>
          </p:cNvSpPr>
          <p:nvPr>
            <p:ph type="sldNum" sz="quarter" idx="12"/>
          </p:nvPr>
        </p:nvSpPr>
        <p:spPr/>
        <p:txBody>
          <a:bodyPr/>
          <a:lstStyle/>
          <a:p>
            <a:fld id="{2AFD988F-710E-4658-99F8-13BC82ACE959}" type="slidenum">
              <a:rPr lang="en-US" smtClean="0"/>
              <a:t>‹#›</a:t>
            </a:fld>
            <a:endParaRPr lang="en-US"/>
          </a:p>
        </p:txBody>
      </p:sp>
    </p:spTree>
    <p:extLst>
      <p:ext uri="{BB962C8B-B14F-4D97-AF65-F5344CB8AC3E}">
        <p14:creationId xmlns:p14="http://schemas.microsoft.com/office/powerpoint/2010/main" val="24013584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D5BFD3-07AA-DF65-2996-6F367865EF3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3183BF1-9C2C-EB47-4025-C76FDA9BC621}"/>
              </a:ext>
            </a:extLst>
          </p:cNvPr>
          <p:cNvSpPr>
            <a:spLocks noGrp="1"/>
          </p:cNvSpPr>
          <p:nvPr>
            <p:ph type="dt" sz="half" idx="10"/>
          </p:nvPr>
        </p:nvSpPr>
        <p:spPr/>
        <p:txBody>
          <a:bodyPr/>
          <a:lstStyle/>
          <a:p>
            <a:fld id="{9E8AF2C5-09D9-4155-B1B8-541D3D265F92}" type="datetimeFigureOut">
              <a:rPr lang="en-US" smtClean="0"/>
              <a:t>2/6/2025</a:t>
            </a:fld>
            <a:endParaRPr lang="en-US"/>
          </a:p>
        </p:txBody>
      </p:sp>
      <p:sp>
        <p:nvSpPr>
          <p:cNvPr id="4" name="Footer Placeholder 3">
            <a:extLst>
              <a:ext uri="{FF2B5EF4-FFF2-40B4-BE49-F238E27FC236}">
                <a16:creationId xmlns:a16="http://schemas.microsoft.com/office/drawing/2014/main" id="{F3D77D78-4E1D-778F-708C-3E9BCE63D41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D825FDE-C3B6-6277-5210-702B37C04F02}"/>
              </a:ext>
            </a:extLst>
          </p:cNvPr>
          <p:cNvSpPr>
            <a:spLocks noGrp="1"/>
          </p:cNvSpPr>
          <p:nvPr>
            <p:ph type="sldNum" sz="quarter" idx="12"/>
          </p:nvPr>
        </p:nvSpPr>
        <p:spPr/>
        <p:txBody>
          <a:bodyPr/>
          <a:lstStyle/>
          <a:p>
            <a:fld id="{2AFD988F-710E-4658-99F8-13BC82ACE959}" type="slidenum">
              <a:rPr lang="en-US" smtClean="0"/>
              <a:t>‹#›</a:t>
            </a:fld>
            <a:endParaRPr lang="en-US"/>
          </a:p>
        </p:txBody>
      </p:sp>
    </p:spTree>
    <p:extLst>
      <p:ext uri="{BB962C8B-B14F-4D97-AF65-F5344CB8AC3E}">
        <p14:creationId xmlns:p14="http://schemas.microsoft.com/office/powerpoint/2010/main" val="3726749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E8347CE-AABC-07B0-ECAC-9DF8AAE82755}"/>
              </a:ext>
            </a:extLst>
          </p:cNvPr>
          <p:cNvSpPr>
            <a:spLocks noGrp="1"/>
          </p:cNvSpPr>
          <p:nvPr>
            <p:ph type="dt" sz="half" idx="10"/>
          </p:nvPr>
        </p:nvSpPr>
        <p:spPr/>
        <p:txBody>
          <a:bodyPr/>
          <a:lstStyle/>
          <a:p>
            <a:fld id="{9E8AF2C5-09D9-4155-B1B8-541D3D265F92}" type="datetimeFigureOut">
              <a:rPr lang="en-US" smtClean="0"/>
              <a:t>2/6/2025</a:t>
            </a:fld>
            <a:endParaRPr lang="en-US"/>
          </a:p>
        </p:txBody>
      </p:sp>
      <p:sp>
        <p:nvSpPr>
          <p:cNvPr id="3" name="Footer Placeholder 2">
            <a:extLst>
              <a:ext uri="{FF2B5EF4-FFF2-40B4-BE49-F238E27FC236}">
                <a16:creationId xmlns:a16="http://schemas.microsoft.com/office/drawing/2014/main" id="{0E24B124-8252-B006-B4DA-B13C19CAD8A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86E27C6-550E-CA57-3941-2402C9CB3D64}"/>
              </a:ext>
            </a:extLst>
          </p:cNvPr>
          <p:cNvSpPr>
            <a:spLocks noGrp="1"/>
          </p:cNvSpPr>
          <p:nvPr>
            <p:ph type="sldNum" sz="quarter" idx="12"/>
          </p:nvPr>
        </p:nvSpPr>
        <p:spPr/>
        <p:txBody>
          <a:bodyPr/>
          <a:lstStyle/>
          <a:p>
            <a:fld id="{2AFD988F-710E-4658-99F8-13BC82ACE959}" type="slidenum">
              <a:rPr lang="en-US" smtClean="0"/>
              <a:t>‹#›</a:t>
            </a:fld>
            <a:endParaRPr lang="en-US"/>
          </a:p>
        </p:txBody>
      </p:sp>
    </p:spTree>
    <p:extLst>
      <p:ext uri="{BB962C8B-B14F-4D97-AF65-F5344CB8AC3E}">
        <p14:creationId xmlns:p14="http://schemas.microsoft.com/office/powerpoint/2010/main" val="36791462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DEF381-A1EC-E3CB-0E02-0F01AAA0072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0E10F46-7F04-BA32-18B1-F12CDC3AF81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475715F-8467-2868-DB3B-865BB3105A5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3F0D74C-3273-8E78-1797-9FB182A1AC14}"/>
              </a:ext>
            </a:extLst>
          </p:cNvPr>
          <p:cNvSpPr>
            <a:spLocks noGrp="1"/>
          </p:cNvSpPr>
          <p:nvPr>
            <p:ph type="dt" sz="half" idx="10"/>
          </p:nvPr>
        </p:nvSpPr>
        <p:spPr/>
        <p:txBody>
          <a:bodyPr/>
          <a:lstStyle/>
          <a:p>
            <a:fld id="{9E8AF2C5-09D9-4155-B1B8-541D3D265F92}" type="datetimeFigureOut">
              <a:rPr lang="en-US" smtClean="0"/>
              <a:t>2/6/2025</a:t>
            </a:fld>
            <a:endParaRPr lang="en-US"/>
          </a:p>
        </p:txBody>
      </p:sp>
      <p:sp>
        <p:nvSpPr>
          <p:cNvPr id="6" name="Footer Placeholder 5">
            <a:extLst>
              <a:ext uri="{FF2B5EF4-FFF2-40B4-BE49-F238E27FC236}">
                <a16:creationId xmlns:a16="http://schemas.microsoft.com/office/drawing/2014/main" id="{72CF7B71-D98D-F7F0-BDDE-3D3AA8F1A45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550840-9035-4E78-26DA-BA2F1A0D08B0}"/>
              </a:ext>
            </a:extLst>
          </p:cNvPr>
          <p:cNvSpPr>
            <a:spLocks noGrp="1"/>
          </p:cNvSpPr>
          <p:nvPr>
            <p:ph type="sldNum" sz="quarter" idx="12"/>
          </p:nvPr>
        </p:nvSpPr>
        <p:spPr/>
        <p:txBody>
          <a:bodyPr/>
          <a:lstStyle/>
          <a:p>
            <a:fld id="{2AFD988F-710E-4658-99F8-13BC82ACE959}" type="slidenum">
              <a:rPr lang="en-US" smtClean="0"/>
              <a:t>‹#›</a:t>
            </a:fld>
            <a:endParaRPr lang="en-US"/>
          </a:p>
        </p:txBody>
      </p:sp>
    </p:spTree>
    <p:extLst>
      <p:ext uri="{BB962C8B-B14F-4D97-AF65-F5344CB8AC3E}">
        <p14:creationId xmlns:p14="http://schemas.microsoft.com/office/powerpoint/2010/main" val="24131736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E3D11C-9060-9B5D-5D0F-C6AA03CC04F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A263A51-DB92-DE8A-1C15-6D717FAB4F2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1E87847-9B04-62D7-7563-695C9066A76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E5F7BB4-71BF-383C-C7F7-DA36B80A7A8E}"/>
              </a:ext>
            </a:extLst>
          </p:cNvPr>
          <p:cNvSpPr>
            <a:spLocks noGrp="1"/>
          </p:cNvSpPr>
          <p:nvPr>
            <p:ph type="dt" sz="half" idx="10"/>
          </p:nvPr>
        </p:nvSpPr>
        <p:spPr/>
        <p:txBody>
          <a:bodyPr/>
          <a:lstStyle/>
          <a:p>
            <a:fld id="{9E8AF2C5-09D9-4155-B1B8-541D3D265F92}" type="datetimeFigureOut">
              <a:rPr lang="en-US" smtClean="0"/>
              <a:t>2/6/2025</a:t>
            </a:fld>
            <a:endParaRPr lang="en-US"/>
          </a:p>
        </p:txBody>
      </p:sp>
      <p:sp>
        <p:nvSpPr>
          <p:cNvPr id="6" name="Footer Placeholder 5">
            <a:extLst>
              <a:ext uri="{FF2B5EF4-FFF2-40B4-BE49-F238E27FC236}">
                <a16:creationId xmlns:a16="http://schemas.microsoft.com/office/drawing/2014/main" id="{7B0A91C7-CD40-3C90-8FB0-2E1EA621189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7A9C2D5-4547-CD2D-3714-49872DC6F333}"/>
              </a:ext>
            </a:extLst>
          </p:cNvPr>
          <p:cNvSpPr>
            <a:spLocks noGrp="1"/>
          </p:cNvSpPr>
          <p:nvPr>
            <p:ph type="sldNum" sz="quarter" idx="12"/>
          </p:nvPr>
        </p:nvSpPr>
        <p:spPr/>
        <p:txBody>
          <a:bodyPr/>
          <a:lstStyle/>
          <a:p>
            <a:fld id="{2AFD988F-710E-4658-99F8-13BC82ACE959}" type="slidenum">
              <a:rPr lang="en-US" smtClean="0"/>
              <a:t>‹#›</a:t>
            </a:fld>
            <a:endParaRPr lang="en-US"/>
          </a:p>
        </p:txBody>
      </p:sp>
    </p:spTree>
    <p:extLst>
      <p:ext uri="{BB962C8B-B14F-4D97-AF65-F5344CB8AC3E}">
        <p14:creationId xmlns:p14="http://schemas.microsoft.com/office/powerpoint/2010/main" val="35265222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A6FF80A-969F-8B79-BD09-3775E82039F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E3FBD95-9A41-26EC-F2B8-C272AC1A1A1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EFD29D-DB5B-4777-E578-4039DAD843A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8AF2C5-09D9-4155-B1B8-541D3D265F92}" type="datetimeFigureOut">
              <a:rPr lang="en-US" smtClean="0"/>
              <a:t>2/6/2025</a:t>
            </a:fld>
            <a:endParaRPr lang="en-US"/>
          </a:p>
        </p:txBody>
      </p:sp>
      <p:sp>
        <p:nvSpPr>
          <p:cNvPr id="5" name="Footer Placeholder 4">
            <a:extLst>
              <a:ext uri="{FF2B5EF4-FFF2-40B4-BE49-F238E27FC236}">
                <a16:creationId xmlns:a16="http://schemas.microsoft.com/office/drawing/2014/main" id="{EC0FB28E-E72B-7D60-0414-48D942DDEEA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582DC96-0857-236E-2F5B-5F0052B962B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FD988F-710E-4658-99F8-13BC82ACE959}" type="slidenum">
              <a:rPr lang="en-US" smtClean="0"/>
              <a:t>‹#›</a:t>
            </a:fld>
            <a:endParaRPr lang="en-US"/>
          </a:p>
        </p:txBody>
      </p:sp>
    </p:spTree>
    <p:extLst>
      <p:ext uri="{BB962C8B-B14F-4D97-AF65-F5344CB8AC3E}">
        <p14:creationId xmlns:p14="http://schemas.microsoft.com/office/powerpoint/2010/main" val="9593338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844550" y="177800"/>
            <a:ext cx="10502900" cy="1143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844550" y="1574800"/>
            <a:ext cx="10502900" cy="46482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5979516" y="6540500"/>
            <a:ext cx="285335" cy="287258"/>
          </a:xfrm>
          <a:prstGeom prst="rect">
            <a:avLst/>
          </a:prstGeom>
          <a:ln w="12700">
            <a:miter lim="400000"/>
          </a:ln>
        </p:spPr>
        <p:txBody>
          <a:bodyPr wrap="none" lIns="50800" tIns="50800" rIns="50800" bIns="50800">
            <a:spAutoFit/>
          </a:bodyPr>
          <a:lstStyle>
            <a:lvl1pPr>
              <a:defRPr sz="1200" b="0">
                <a:latin typeface="Helvetica Neue Light"/>
                <a:ea typeface="Helvetica Neue Light"/>
                <a:cs typeface="Helvetica Neue Light"/>
                <a:sym typeface="Helvetica Neue Light"/>
              </a:defRPr>
            </a:lvl1pPr>
          </a:lstStyle>
          <a:p>
            <a:fld id="{86CB4B4D-7CA3-9044-876B-883B54F8677D}" type="slidenum">
              <a:t>‹#›</a:t>
            </a:fld>
            <a:endParaRPr/>
          </a:p>
        </p:txBody>
      </p:sp>
    </p:spTree>
    <p:extLst>
      <p:ext uri="{BB962C8B-B14F-4D97-AF65-F5344CB8AC3E}">
        <p14:creationId xmlns:p14="http://schemas.microsoft.com/office/powerpoint/2010/main" val="78303178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ransition spd="med"/>
  <p:txStyles>
    <p:titleStyle>
      <a:lvl1pPr marL="0" marR="0" indent="0" algn="ctr" defTabSz="412750" rtl="0" latinLnBrk="0">
        <a:lnSpc>
          <a:spcPct val="100000"/>
        </a:lnSpc>
        <a:spcBef>
          <a:spcPts val="0"/>
        </a:spcBef>
        <a:spcAft>
          <a:spcPts val="0"/>
        </a:spcAft>
        <a:buClrTx/>
        <a:buSzTx/>
        <a:buFontTx/>
        <a:buNone/>
        <a:tabLst/>
        <a:defRPr sz="5600" b="0" i="0" u="none" strike="noStrike" cap="none" spc="0" baseline="0">
          <a:solidFill>
            <a:srgbClr val="000000"/>
          </a:solidFill>
          <a:uFillTx/>
          <a:latin typeface="+mn-lt"/>
          <a:ea typeface="+mn-ea"/>
          <a:cs typeface="+mn-cs"/>
          <a:sym typeface="Helvetica Neue Medium"/>
        </a:defRPr>
      </a:lvl1pPr>
      <a:lvl2pPr marL="0" marR="0" indent="228600" algn="ctr" defTabSz="412750" rtl="0" latinLnBrk="0">
        <a:lnSpc>
          <a:spcPct val="100000"/>
        </a:lnSpc>
        <a:spcBef>
          <a:spcPts val="0"/>
        </a:spcBef>
        <a:spcAft>
          <a:spcPts val="0"/>
        </a:spcAft>
        <a:buClrTx/>
        <a:buSzTx/>
        <a:buFontTx/>
        <a:buNone/>
        <a:tabLst/>
        <a:defRPr sz="5600" b="0" i="0" u="none" strike="noStrike" cap="none" spc="0" baseline="0">
          <a:solidFill>
            <a:srgbClr val="000000"/>
          </a:solidFill>
          <a:uFillTx/>
          <a:latin typeface="+mn-lt"/>
          <a:ea typeface="+mn-ea"/>
          <a:cs typeface="+mn-cs"/>
          <a:sym typeface="Helvetica Neue Medium"/>
        </a:defRPr>
      </a:lvl2pPr>
      <a:lvl3pPr marL="0" marR="0" indent="457200" algn="ctr" defTabSz="412750" rtl="0" latinLnBrk="0">
        <a:lnSpc>
          <a:spcPct val="100000"/>
        </a:lnSpc>
        <a:spcBef>
          <a:spcPts val="0"/>
        </a:spcBef>
        <a:spcAft>
          <a:spcPts val="0"/>
        </a:spcAft>
        <a:buClrTx/>
        <a:buSzTx/>
        <a:buFontTx/>
        <a:buNone/>
        <a:tabLst/>
        <a:defRPr sz="5600" b="0" i="0" u="none" strike="noStrike" cap="none" spc="0" baseline="0">
          <a:solidFill>
            <a:srgbClr val="000000"/>
          </a:solidFill>
          <a:uFillTx/>
          <a:latin typeface="+mn-lt"/>
          <a:ea typeface="+mn-ea"/>
          <a:cs typeface="+mn-cs"/>
          <a:sym typeface="Helvetica Neue Medium"/>
        </a:defRPr>
      </a:lvl3pPr>
      <a:lvl4pPr marL="0" marR="0" indent="685800" algn="ctr" defTabSz="412750" rtl="0" latinLnBrk="0">
        <a:lnSpc>
          <a:spcPct val="100000"/>
        </a:lnSpc>
        <a:spcBef>
          <a:spcPts val="0"/>
        </a:spcBef>
        <a:spcAft>
          <a:spcPts val="0"/>
        </a:spcAft>
        <a:buClrTx/>
        <a:buSzTx/>
        <a:buFontTx/>
        <a:buNone/>
        <a:tabLst/>
        <a:defRPr sz="5600" b="0" i="0" u="none" strike="noStrike" cap="none" spc="0" baseline="0">
          <a:solidFill>
            <a:srgbClr val="000000"/>
          </a:solidFill>
          <a:uFillTx/>
          <a:latin typeface="+mn-lt"/>
          <a:ea typeface="+mn-ea"/>
          <a:cs typeface="+mn-cs"/>
          <a:sym typeface="Helvetica Neue Medium"/>
        </a:defRPr>
      </a:lvl4pPr>
      <a:lvl5pPr marL="0" marR="0" indent="914400" algn="ctr" defTabSz="412750" rtl="0" latinLnBrk="0">
        <a:lnSpc>
          <a:spcPct val="100000"/>
        </a:lnSpc>
        <a:spcBef>
          <a:spcPts val="0"/>
        </a:spcBef>
        <a:spcAft>
          <a:spcPts val="0"/>
        </a:spcAft>
        <a:buClrTx/>
        <a:buSzTx/>
        <a:buFontTx/>
        <a:buNone/>
        <a:tabLst/>
        <a:defRPr sz="5600" b="0" i="0" u="none" strike="noStrike" cap="none" spc="0" baseline="0">
          <a:solidFill>
            <a:srgbClr val="000000"/>
          </a:solidFill>
          <a:uFillTx/>
          <a:latin typeface="+mn-lt"/>
          <a:ea typeface="+mn-ea"/>
          <a:cs typeface="+mn-cs"/>
          <a:sym typeface="Helvetica Neue Medium"/>
        </a:defRPr>
      </a:lvl5pPr>
      <a:lvl6pPr marL="0" marR="0" indent="1143000" algn="ctr" defTabSz="412750" rtl="0" latinLnBrk="0">
        <a:lnSpc>
          <a:spcPct val="100000"/>
        </a:lnSpc>
        <a:spcBef>
          <a:spcPts val="0"/>
        </a:spcBef>
        <a:spcAft>
          <a:spcPts val="0"/>
        </a:spcAft>
        <a:buClrTx/>
        <a:buSzTx/>
        <a:buFontTx/>
        <a:buNone/>
        <a:tabLst/>
        <a:defRPr sz="5600" b="0" i="0" u="none" strike="noStrike" cap="none" spc="0" baseline="0">
          <a:solidFill>
            <a:srgbClr val="000000"/>
          </a:solidFill>
          <a:uFillTx/>
          <a:latin typeface="+mn-lt"/>
          <a:ea typeface="+mn-ea"/>
          <a:cs typeface="+mn-cs"/>
          <a:sym typeface="Helvetica Neue Medium"/>
        </a:defRPr>
      </a:lvl6pPr>
      <a:lvl7pPr marL="0" marR="0" indent="1371600" algn="ctr" defTabSz="412750" rtl="0" latinLnBrk="0">
        <a:lnSpc>
          <a:spcPct val="100000"/>
        </a:lnSpc>
        <a:spcBef>
          <a:spcPts val="0"/>
        </a:spcBef>
        <a:spcAft>
          <a:spcPts val="0"/>
        </a:spcAft>
        <a:buClrTx/>
        <a:buSzTx/>
        <a:buFontTx/>
        <a:buNone/>
        <a:tabLst/>
        <a:defRPr sz="5600" b="0" i="0" u="none" strike="noStrike" cap="none" spc="0" baseline="0">
          <a:solidFill>
            <a:srgbClr val="000000"/>
          </a:solidFill>
          <a:uFillTx/>
          <a:latin typeface="+mn-lt"/>
          <a:ea typeface="+mn-ea"/>
          <a:cs typeface="+mn-cs"/>
          <a:sym typeface="Helvetica Neue Medium"/>
        </a:defRPr>
      </a:lvl7pPr>
      <a:lvl8pPr marL="0" marR="0" indent="1600200" algn="ctr" defTabSz="412750" rtl="0" latinLnBrk="0">
        <a:lnSpc>
          <a:spcPct val="100000"/>
        </a:lnSpc>
        <a:spcBef>
          <a:spcPts val="0"/>
        </a:spcBef>
        <a:spcAft>
          <a:spcPts val="0"/>
        </a:spcAft>
        <a:buClrTx/>
        <a:buSzTx/>
        <a:buFontTx/>
        <a:buNone/>
        <a:tabLst/>
        <a:defRPr sz="5600" b="0" i="0" u="none" strike="noStrike" cap="none" spc="0" baseline="0">
          <a:solidFill>
            <a:srgbClr val="000000"/>
          </a:solidFill>
          <a:uFillTx/>
          <a:latin typeface="+mn-lt"/>
          <a:ea typeface="+mn-ea"/>
          <a:cs typeface="+mn-cs"/>
          <a:sym typeface="Helvetica Neue Medium"/>
        </a:defRPr>
      </a:lvl8pPr>
      <a:lvl9pPr marL="0" marR="0" indent="1828800" algn="ctr" defTabSz="412750" rtl="0" latinLnBrk="0">
        <a:lnSpc>
          <a:spcPct val="100000"/>
        </a:lnSpc>
        <a:spcBef>
          <a:spcPts val="0"/>
        </a:spcBef>
        <a:spcAft>
          <a:spcPts val="0"/>
        </a:spcAft>
        <a:buClrTx/>
        <a:buSzTx/>
        <a:buFontTx/>
        <a:buNone/>
        <a:tabLst/>
        <a:defRPr sz="5600" b="0" i="0" u="none" strike="noStrike" cap="none" spc="0" baseline="0">
          <a:solidFill>
            <a:srgbClr val="000000"/>
          </a:solidFill>
          <a:uFillTx/>
          <a:latin typeface="+mn-lt"/>
          <a:ea typeface="+mn-ea"/>
          <a:cs typeface="+mn-cs"/>
          <a:sym typeface="Helvetica Neue Medium"/>
        </a:defRPr>
      </a:lvl9pPr>
    </p:titleStyle>
    <p:bodyStyle>
      <a:lvl1pPr marL="317500" marR="0" indent="-317500" algn="l" defTabSz="412750" latinLnBrk="0">
        <a:lnSpc>
          <a:spcPct val="100000"/>
        </a:lnSpc>
        <a:spcBef>
          <a:spcPts val="2950"/>
        </a:spcBef>
        <a:spcAft>
          <a:spcPts val="0"/>
        </a:spcAft>
        <a:buClrTx/>
        <a:buSzPct val="125000"/>
        <a:buFontTx/>
        <a:buChar char="•"/>
        <a:tabLst/>
        <a:defRPr sz="2600" b="0" i="0" u="none" strike="noStrike" cap="none" spc="0" baseline="0">
          <a:solidFill>
            <a:srgbClr val="000000"/>
          </a:solidFill>
          <a:uFillTx/>
          <a:latin typeface="Helvetica Neue"/>
          <a:ea typeface="Helvetica Neue"/>
          <a:cs typeface="Helvetica Neue"/>
          <a:sym typeface="Helvetica Neue"/>
        </a:defRPr>
      </a:lvl1pPr>
      <a:lvl2pPr marL="635000" marR="0" indent="-317500" algn="l" defTabSz="412750" latinLnBrk="0">
        <a:lnSpc>
          <a:spcPct val="100000"/>
        </a:lnSpc>
        <a:spcBef>
          <a:spcPts val="2950"/>
        </a:spcBef>
        <a:spcAft>
          <a:spcPts val="0"/>
        </a:spcAft>
        <a:buClrTx/>
        <a:buSzPct val="125000"/>
        <a:buFontTx/>
        <a:buChar char="•"/>
        <a:tabLst/>
        <a:defRPr sz="2600" b="0" i="0" u="none" strike="noStrike" cap="none" spc="0" baseline="0">
          <a:solidFill>
            <a:srgbClr val="000000"/>
          </a:solidFill>
          <a:uFillTx/>
          <a:latin typeface="Helvetica Neue"/>
          <a:ea typeface="Helvetica Neue"/>
          <a:cs typeface="Helvetica Neue"/>
          <a:sym typeface="Helvetica Neue"/>
        </a:defRPr>
      </a:lvl2pPr>
      <a:lvl3pPr marL="952500" marR="0" indent="-317500" algn="l" defTabSz="412750" latinLnBrk="0">
        <a:lnSpc>
          <a:spcPct val="100000"/>
        </a:lnSpc>
        <a:spcBef>
          <a:spcPts val="2950"/>
        </a:spcBef>
        <a:spcAft>
          <a:spcPts val="0"/>
        </a:spcAft>
        <a:buClrTx/>
        <a:buSzPct val="125000"/>
        <a:buFontTx/>
        <a:buChar char="•"/>
        <a:tabLst/>
        <a:defRPr sz="2600" b="0" i="0" u="none" strike="noStrike" cap="none" spc="0" baseline="0">
          <a:solidFill>
            <a:srgbClr val="000000"/>
          </a:solidFill>
          <a:uFillTx/>
          <a:latin typeface="Helvetica Neue"/>
          <a:ea typeface="Helvetica Neue"/>
          <a:cs typeface="Helvetica Neue"/>
          <a:sym typeface="Helvetica Neue"/>
        </a:defRPr>
      </a:lvl3pPr>
      <a:lvl4pPr marL="1270000" marR="0" indent="-317500" algn="l" defTabSz="412750" latinLnBrk="0">
        <a:lnSpc>
          <a:spcPct val="100000"/>
        </a:lnSpc>
        <a:spcBef>
          <a:spcPts val="2950"/>
        </a:spcBef>
        <a:spcAft>
          <a:spcPts val="0"/>
        </a:spcAft>
        <a:buClrTx/>
        <a:buSzPct val="125000"/>
        <a:buFontTx/>
        <a:buChar char="•"/>
        <a:tabLst/>
        <a:defRPr sz="2600" b="0" i="0" u="none" strike="noStrike" cap="none" spc="0" baseline="0">
          <a:solidFill>
            <a:srgbClr val="000000"/>
          </a:solidFill>
          <a:uFillTx/>
          <a:latin typeface="Helvetica Neue"/>
          <a:ea typeface="Helvetica Neue"/>
          <a:cs typeface="Helvetica Neue"/>
          <a:sym typeface="Helvetica Neue"/>
        </a:defRPr>
      </a:lvl4pPr>
      <a:lvl5pPr marL="1587500" marR="0" indent="-317500" algn="l" defTabSz="412750" latinLnBrk="0">
        <a:lnSpc>
          <a:spcPct val="100000"/>
        </a:lnSpc>
        <a:spcBef>
          <a:spcPts val="2950"/>
        </a:spcBef>
        <a:spcAft>
          <a:spcPts val="0"/>
        </a:spcAft>
        <a:buClrTx/>
        <a:buSzPct val="125000"/>
        <a:buFontTx/>
        <a:buChar char="•"/>
        <a:tabLst/>
        <a:defRPr sz="2600" b="0" i="0" u="none" strike="noStrike" cap="none" spc="0" baseline="0">
          <a:solidFill>
            <a:srgbClr val="000000"/>
          </a:solidFill>
          <a:uFillTx/>
          <a:latin typeface="Helvetica Neue"/>
          <a:ea typeface="Helvetica Neue"/>
          <a:cs typeface="Helvetica Neue"/>
          <a:sym typeface="Helvetica Neue"/>
        </a:defRPr>
      </a:lvl5pPr>
      <a:lvl6pPr marL="1905000" marR="0" indent="-317500" algn="l" defTabSz="412750" latinLnBrk="0">
        <a:lnSpc>
          <a:spcPct val="100000"/>
        </a:lnSpc>
        <a:spcBef>
          <a:spcPts val="2950"/>
        </a:spcBef>
        <a:spcAft>
          <a:spcPts val="0"/>
        </a:spcAft>
        <a:buClrTx/>
        <a:buSzPct val="125000"/>
        <a:buFontTx/>
        <a:buChar char="•"/>
        <a:tabLst/>
        <a:defRPr sz="2600" b="0" i="0" u="none" strike="noStrike" cap="none" spc="0" baseline="0">
          <a:solidFill>
            <a:srgbClr val="000000"/>
          </a:solidFill>
          <a:uFillTx/>
          <a:latin typeface="Helvetica Neue"/>
          <a:ea typeface="Helvetica Neue"/>
          <a:cs typeface="Helvetica Neue"/>
          <a:sym typeface="Helvetica Neue"/>
        </a:defRPr>
      </a:lvl6pPr>
      <a:lvl7pPr marL="2222500" marR="0" indent="-317500" algn="l" defTabSz="412750" latinLnBrk="0">
        <a:lnSpc>
          <a:spcPct val="100000"/>
        </a:lnSpc>
        <a:spcBef>
          <a:spcPts val="2950"/>
        </a:spcBef>
        <a:spcAft>
          <a:spcPts val="0"/>
        </a:spcAft>
        <a:buClrTx/>
        <a:buSzPct val="125000"/>
        <a:buFontTx/>
        <a:buChar char="•"/>
        <a:tabLst/>
        <a:defRPr sz="2600" b="0" i="0" u="none" strike="noStrike" cap="none" spc="0" baseline="0">
          <a:solidFill>
            <a:srgbClr val="000000"/>
          </a:solidFill>
          <a:uFillTx/>
          <a:latin typeface="Helvetica Neue"/>
          <a:ea typeface="Helvetica Neue"/>
          <a:cs typeface="Helvetica Neue"/>
          <a:sym typeface="Helvetica Neue"/>
        </a:defRPr>
      </a:lvl7pPr>
      <a:lvl8pPr marL="2540000" marR="0" indent="-317500" algn="l" defTabSz="412750" latinLnBrk="0">
        <a:lnSpc>
          <a:spcPct val="100000"/>
        </a:lnSpc>
        <a:spcBef>
          <a:spcPts val="2950"/>
        </a:spcBef>
        <a:spcAft>
          <a:spcPts val="0"/>
        </a:spcAft>
        <a:buClrTx/>
        <a:buSzPct val="125000"/>
        <a:buFontTx/>
        <a:buChar char="•"/>
        <a:tabLst/>
        <a:defRPr sz="2600" b="0" i="0" u="none" strike="noStrike" cap="none" spc="0" baseline="0">
          <a:solidFill>
            <a:srgbClr val="000000"/>
          </a:solidFill>
          <a:uFillTx/>
          <a:latin typeface="Helvetica Neue"/>
          <a:ea typeface="Helvetica Neue"/>
          <a:cs typeface="Helvetica Neue"/>
          <a:sym typeface="Helvetica Neue"/>
        </a:defRPr>
      </a:lvl8pPr>
      <a:lvl9pPr marL="2857500" marR="0" indent="-317500" algn="l" defTabSz="412750" latinLnBrk="0">
        <a:lnSpc>
          <a:spcPct val="100000"/>
        </a:lnSpc>
        <a:spcBef>
          <a:spcPts val="2950"/>
        </a:spcBef>
        <a:spcAft>
          <a:spcPts val="0"/>
        </a:spcAft>
        <a:buClrTx/>
        <a:buSzPct val="125000"/>
        <a:buFontTx/>
        <a:buChar char="•"/>
        <a:tabLst/>
        <a:defRPr sz="26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41275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Helvetica Neue Light"/>
        </a:defRPr>
      </a:lvl1pPr>
      <a:lvl2pPr marL="0" marR="0" indent="228600" algn="ctr" defTabSz="41275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Helvetica Neue Light"/>
        </a:defRPr>
      </a:lvl2pPr>
      <a:lvl3pPr marL="0" marR="0" indent="457200" algn="ctr" defTabSz="41275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Helvetica Neue Light"/>
        </a:defRPr>
      </a:lvl3pPr>
      <a:lvl4pPr marL="0" marR="0" indent="685800" algn="ctr" defTabSz="41275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Helvetica Neue Light"/>
        </a:defRPr>
      </a:lvl4pPr>
      <a:lvl5pPr marL="0" marR="0" indent="914400" algn="ctr" defTabSz="41275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Helvetica Neue Light"/>
        </a:defRPr>
      </a:lvl5pPr>
      <a:lvl6pPr marL="0" marR="0" indent="1143000" algn="ctr" defTabSz="41275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Helvetica Neue Light"/>
        </a:defRPr>
      </a:lvl6pPr>
      <a:lvl7pPr marL="0" marR="0" indent="1371600" algn="ctr" defTabSz="41275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Helvetica Neue Light"/>
        </a:defRPr>
      </a:lvl7pPr>
      <a:lvl8pPr marL="0" marR="0" indent="1600200" algn="ctr" defTabSz="41275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Helvetica Neue Light"/>
        </a:defRPr>
      </a:lvl8pPr>
      <a:lvl9pPr marL="0" marR="0" indent="1828800" algn="ctr" defTabSz="41275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hemeOverride" Target="../theme/themeOverride7.xm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hemeOverride" Target="../theme/themeOverride8.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hemeOverride" Target="../theme/themeOverride9.xml"/><Relationship Id="rId5" Type="http://schemas.openxmlformats.org/officeDocument/2006/relationships/image" Target="../media/image5.jpeg"/><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hemeOverride" Target="../theme/themeOverride10.xml"/><Relationship Id="rId5" Type="http://schemas.openxmlformats.org/officeDocument/2006/relationships/image" Target="../media/image7.png"/><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hemeOverride" Target="../theme/themeOverr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hemeOverride" Target="../theme/themeOverride11.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hemeOverride" Target="../theme/themeOverride1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hemeOverride" Target="../theme/themeOverride13.xml"/><Relationship Id="rId4"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hemeOverride" Target="../theme/themeOverride14.xml"/><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hemeOverride" Target="../theme/themeOverride15.xml"/><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hemeOverride" Target="../theme/themeOverride16.xml"/><Relationship Id="rId4"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hemeOverride" Target="../theme/themeOverride17.xml"/><Relationship Id="rId4" Type="http://schemas.openxmlformats.org/officeDocument/2006/relationships/image" Target="../media/image1.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hemeOverride" Target="../theme/themeOverride18.xml"/><Relationship Id="rId5" Type="http://schemas.openxmlformats.org/officeDocument/2006/relationships/image" Target="../media/image13.emf"/><Relationship Id="rId4" Type="http://schemas.openxmlformats.org/officeDocument/2006/relationships/image" Target="../media/image1.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hemeOverride" Target="../theme/themeOverride19.xml"/><Relationship Id="rId4" Type="http://schemas.openxmlformats.org/officeDocument/2006/relationships/image" Target="../media/image1.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hemeOverride" Target="../theme/themeOverride20.xml"/><Relationship Id="rId5" Type="http://schemas.openxmlformats.org/officeDocument/2006/relationships/image" Target="../media/image14.emf"/><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hemeOverride" Target="../theme/themeOverride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themeOverride" Target="../theme/themeOverride21.xml"/><Relationship Id="rId4" Type="http://schemas.openxmlformats.org/officeDocument/2006/relationships/image" Target="../media/image1.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themeOverride" Target="../theme/themeOverride22.xml"/><Relationship Id="rId5" Type="http://schemas.openxmlformats.org/officeDocument/2006/relationships/image" Target="../media/image15.emf"/><Relationship Id="rId4" Type="http://schemas.openxmlformats.org/officeDocument/2006/relationships/image" Target="../media/image1.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hemeOverride" Target="../theme/themeOverride23.xml"/><Relationship Id="rId5" Type="http://schemas.openxmlformats.org/officeDocument/2006/relationships/image" Target="../media/image15.emf"/><Relationship Id="rId4" Type="http://schemas.openxmlformats.org/officeDocument/2006/relationships/image" Target="../media/image1.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hemeOverride" Target="../theme/themeOverride24.xml"/><Relationship Id="rId5" Type="http://schemas.openxmlformats.org/officeDocument/2006/relationships/image" Target="../media/image15.emf"/><Relationship Id="rId4" Type="http://schemas.openxmlformats.org/officeDocument/2006/relationships/image" Target="../media/image1.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themeOverride" Target="../theme/themeOverride25.xml"/><Relationship Id="rId5" Type="http://schemas.openxmlformats.org/officeDocument/2006/relationships/image" Target="../media/image16.emf"/><Relationship Id="rId4" Type="http://schemas.openxmlformats.org/officeDocument/2006/relationships/image" Target="../media/image1.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themeOverride" Target="../theme/themeOverride26.xml"/><Relationship Id="rId4" Type="http://schemas.openxmlformats.org/officeDocument/2006/relationships/image" Target="../media/image1.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hemeOverride" Target="../theme/themeOverride27.xml"/><Relationship Id="rId5" Type="http://schemas.openxmlformats.org/officeDocument/2006/relationships/image" Target="../media/image17.emf"/><Relationship Id="rId4" Type="http://schemas.openxmlformats.org/officeDocument/2006/relationships/image" Target="../media/image1.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themeOverride" Target="../theme/themeOverride28.xml"/><Relationship Id="rId5" Type="http://schemas.openxmlformats.org/officeDocument/2006/relationships/image" Target="../media/image18.emf"/><Relationship Id="rId4" Type="http://schemas.openxmlformats.org/officeDocument/2006/relationships/image" Target="../media/image1.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themeOverride" Target="../theme/themeOverride29.xml"/><Relationship Id="rId5" Type="http://schemas.openxmlformats.org/officeDocument/2006/relationships/image" Target="../media/image19.emf"/><Relationship Id="rId4" Type="http://schemas.openxmlformats.org/officeDocument/2006/relationships/image" Target="../media/image1.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themeOverride" Target="../theme/themeOverride30.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hemeOverride" Target="../theme/themeOverride4.xml"/><Relationship Id="rId5" Type="http://schemas.openxmlformats.org/officeDocument/2006/relationships/image" Target="../media/image2.jpeg"/><Relationship Id="rId4" Type="http://schemas.openxmlformats.org/officeDocument/2006/relationships/image" Target="../media/image1.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themeOverride" Target="../theme/themeOverride31.xml"/><Relationship Id="rId5" Type="http://schemas.openxmlformats.org/officeDocument/2006/relationships/image" Target="../media/image20.png"/><Relationship Id="rId4" Type="http://schemas.openxmlformats.org/officeDocument/2006/relationships/image" Target="../media/image1.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themeOverride" Target="../theme/themeOverride32.xml"/><Relationship Id="rId4" Type="http://schemas.openxmlformats.org/officeDocument/2006/relationships/image" Target="../media/image1.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themeOverride" Target="../theme/themeOverride33.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hemeOverride" Target="../theme/themeOverride5.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hemeOverride" Target="../theme/themeOverride6.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D0DD6AA-EEAB-A128-EB01-05FA446709A4}"/>
              </a:ext>
            </a:extLst>
          </p:cNvPr>
          <p:cNvSpPr/>
          <p:nvPr/>
        </p:nvSpPr>
        <p:spPr>
          <a:xfrm>
            <a:off x="0" y="1995985"/>
            <a:ext cx="12192000" cy="2866029"/>
          </a:xfrm>
          <a:prstGeom prst="rect">
            <a:avLst/>
          </a:prstGeom>
          <a:solidFill>
            <a:srgbClr val="FEA3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A54285"/>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EEFEF8A6-DD71-D43F-4E90-06E197219843}"/>
              </a:ext>
            </a:extLst>
          </p:cNvPr>
          <p:cNvSpPr txBox="1"/>
          <p:nvPr/>
        </p:nvSpPr>
        <p:spPr>
          <a:xfrm>
            <a:off x="928044" y="2207820"/>
            <a:ext cx="10335912" cy="2492990"/>
          </a:xfrm>
          <a:prstGeom prst="rect">
            <a:avLst/>
          </a:prstGeom>
          <a:noFill/>
        </p:spPr>
        <p:txBody>
          <a:bodyPr wrap="square" rtlCol="0">
            <a:spAutoFit/>
          </a:bodyPr>
          <a:lstStyle/>
          <a:p>
            <a:pPr algn="ctr"/>
            <a:r>
              <a:rPr lang="en-US" sz="7200" dirty="0">
                <a:solidFill>
                  <a:schemeClr val="bg1"/>
                </a:solidFill>
                <a:latin typeface="Oswald" panose="02000503000000000000" pitchFamily="2" charset="0"/>
                <a:ea typeface="A little sunshine" panose="02000603000000000000" pitchFamily="2" charset="0"/>
              </a:rPr>
              <a:t>Welcome, Kids and Parents!</a:t>
            </a:r>
          </a:p>
          <a:p>
            <a:pPr algn="ctr"/>
            <a:r>
              <a:rPr lang="en-US" sz="4200" dirty="0">
                <a:solidFill>
                  <a:schemeClr val="bg1"/>
                </a:solidFill>
                <a:latin typeface="A little sunshine" panose="02000603000000000000" pitchFamily="2" charset="0"/>
                <a:ea typeface="A little sunshine" panose="02000603000000000000" pitchFamily="2" charset="0"/>
              </a:rPr>
              <a:t>We’re so glad you’re here for our New Bible Class!</a:t>
            </a:r>
          </a:p>
          <a:p>
            <a:pPr algn="ctr"/>
            <a:r>
              <a:rPr lang="en-US" sz="4200" dirty="0">
                <a:solidFill>
                  <a:schemeClr val="bg1"/>
                </a:solidFill>
                <a:latin typeface="A little sunshine" panose="02000603000000000000" pitchFamily="2" charset="0"/>
                <a:ea typeface="A little sunshine" panose="02000603000000000000" pitchFamily="2" charset="0"/>
              </a:rPr>
              <a:t>Please sit together (eventually, but mingle before we start</a:t>
            </a:r>
            <a:r>
              <a:rPr lang="en-US" sz="4200" dirty="0">
                <a:solidFill>
                  <a:schemeClr val="bg1"/>
                </a:solidFill>
                <a:latin typeface="A little sunshine" panose="02000603000000000000" pitchFamily="2" charset="0"/>
                <a:ea typeface="A little sunshine" panose="02000603000000000000" pitchFamily="2" charset="0"/>
                <a:sym typeface="Wingdings" panose="05000000000000000000" pitchFamily="2" charset="2"/>
              </a:rPr>
              <a:t>)</a:t>
            </a:r>
            <a:endParaRPr lang="en-US" sz="4200" dirty="0">
              <a:solidFill>
                <a:schemeClr val="bg1"/>
              </a:solidFill>
              <a:latin typeface="A little sunshine" panose="02000603000000000000" pitchFamily="2" charset="0"/>
              <a:ea typeface="A little sunshine" panose="02000603000000000000" pitchFamily="2" charset="0"/>
            </a:endParaRPr>
          </a:p>
        </p:txBody>
      </p:sp>
    </p:spTree>
    <p:extLst>
      <p:ext uri="{BB962C8B-B14F-4D97-AF65-F5344CB8AC3E}">
        <p14:creationId xmlns:p14="http://schemas.microsoft.com/office/powerpoint/2010/main" val="3739364930"/>
      </p:ext>
    </p:extLst>
  </p:cSld>
  <p:clrMapOvr>
    <a:overrideClrMapping bg1="lt1" tx1="dk1" bg2="lt2" tx2="dk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01EE2EF-232E-D0C0-F73A-0CFE37B0BFF4}"/>
              </a:ext>
            </a:extLst>
          </p:cNvPr>
          <p:cNvSpPr/>
          <p:nvPr/>
        </p:nvSpPr>
        <p:spPr>
          <a:xfrm>
            <a:off x="0" y="2509788"/>
            <a:ext cx="12192000" cy="1861245"/>
          </a:xfrm>
          <a:prstGeom prst="rect">
            <a:avLst/>
          </a:prstGeom>
          <a:solidFill>
            <a:srgbClr val="00A1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EA30C"/>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EEFEF8A6-DD71-D43F-4E90-06E197219843}"/>
              </a:ext>
            </a:extLst>
          </p:cNvPr>
          <p:cNvSpPr txBox="1"/>
          <p:nvPr/>
        </p:nvSpPr>
        <p:spPr>
          <a:xfrm>
            <a:off x="826010" y="2947967"/>
            <a:ext cx="10540066" cy="984885"/>
          </a:xfrm>
          <a:prstGeom prst="rect">
            <a:avLst/>
          </a:prstGeom>
          <a:noFill/>
        </p:spPr>
        <p:txBody>
          <a:bodyPr wrap="none" rtlCol="0">
            <a:spAutoFit/>
          </a:bodyPr>
          <a:lstStyle/>
          <a:p>
            <a:pPr algn="ctr"/>
            <a:r>
              <a:rPr lang="en-US" sz="5800" dirty="0">
                <a:solidFill>
                  <a:schemeClr val="bg1"/>
                </a:solidFill>
                <a:latin typeface="Oswald" panose="02000503000000000000" pitchFamily="2" charset="0"/>
                <a:ea typeface="A little sunshine" panose="02000603000000000000" pitchFamily="2" charset="0"/>
              </a:rPr>
              <a:t>Translations &amp; Versions of the Bible</a:t>
            </a:r>
          </a:p>
        </p:txBody>
      </p:sp>
    </p:spTree>
    <p:extLst>
      <p:ext uri="{BB962C8B-B14F-4D97-AF65-F5344CB8AC3E}">
        <p14:creationId xmlns:p14="http://schemas.microsoft.com/office/powerpoint/2010/main" val="2925108066"/>
      </p:ext>
    </p:extLst>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01EE2EF-232E-D0C0-F73A-0CFE37B0BFF4}"/>
              </a:ext>
            </a:extLst>
          </p:cNvPr>
          <p:cNvSpPr/>
          <p:nvPr/>
        </p:nvSpPr>
        <p:spPr>
          <a:xfrm>
            <a:off x="0" y="685800"/>
            <a:ext cx="12192000" cy="5486400"/>
          </a:xfrm>
          <a:prstGeom prst="rect">
            <a:avLst/>
          </a:prstGeom>
          <a:solidFill>
            <a:srgbClr val="0060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A54285"/>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EEFEF8A6-DD71-D43F-4E90-06E197219843}"/>
              </a:ext>
            </a:extLst>
          </p:cNvPr>
          <p:cNvSpPr txBox="1"/>
          <p:nvPr/>
        </p:nvSpPr>
        <p:spPr>
          <a:xfrm>
            <a:off x="573186" y="997565"/>
            <a:ext cx="11045628" cy="4862870"/>
          </a:xfrm>
          <a:prstGeom prst="rect">
            <a:avLst/>
          </a:prstGeom>
          <a:noFill/>
        </p:spPr>
        <p:txBody>
          <a:bodyPr wrap="square" rtlCol="0">
            <a:spAutoFit/>
          </a:bodyPr>
          <a:lstStyle/>
          <a:p>
            <a:pPr algn="ctr"/>
            <a:r>
              <a:rPr lang="en-US" sz="5800" dirty="0">
                <a:solidFill>
                  <a:schemeClr val="bg1"/>
                </a:solidFill>
                <a:latin typeface="Oswald" panose="02000503000000000000" pitchFamily="2" charset="0"/>
                <a:ea typeface="A little sunshine" panose="02000603000000000000" pitchFamily="2" charset="0"/>
              </a:rPr>
              <a:t>Translation is hard work!</a:t>
            </a:r>
          </a:p>
          <a:p>
            <a:pPr marL="857250" indent="-393700">
              <a:buFont typeface="Arial" panose="020B0604020202020204" pitchFamily="34" charset="0"/>
              <a:buChar char="•"/>
            </a:pPr>
            <a:r>
              <a:rPr lang="en-US" sz="4200" dirty="0">
                <a:solidFill>
                  <a:schemeClr val="bg1"/>
                </a:solidFill>
                <a:latin typeface="A little sunshine" panose="02000603000000000000" pitchFamily="2" charset="0"/>
                <a:ea typeface="A little sunshine" panose="02000603000000000000" pitchFamily="2" charset="0"/>
              </a:rPr>
              <a:t>Words are used differently among languages, cultures, contexts, and time.</a:t>
            </a:r>
          </a:p>
          <a:p>
            <a:pPr marL="857250" indent="-393700">
              <a:buFont typeface="Arial" panose="020B0604020202020204" pitchFamily="34" charset="0"/>
              <a:buChar char="•"/>
            </a:pPr>
            <a:r>
              <a:rPr lang="en-US" sz="4200" dirty="0">
                <a:solidFill>
                  <a:schemeClr val="bg1"/>
                </a:solidFill>
                <a:latin typeface="A little sunshine" panose="02000603000000000000" pitchFamily="2" charset="0"/>
                <a:ea typeface="A little sunshine" panose="02000603000000000000" pitchFamily="2" charset="0"/>
              </a:rPr>
              <a:t>Not all languages have the same words.</a:t>
            </a:r>
          </a:p>
          <a:p>
            <a:pPr marL="857250" indent="-393700">
              <a:buFont typeface="Arial" panose="020B0604020202020204" pitchFamily="34" charset="0"/>
              <a:buChar char="•"/>
            </a:pPr>
            <a:r>
              <a:rPr lang="en-US" sz="4200" dirty="0">
                <a:solidFill>
                  <a:schemeClr val="bg1"/>
                </a:solidFill>
                <a:latin typeface="A little sunshine" panose="02000603000000000000" pitchFamily="2" charset="0"/>
                <a:ea typeface="A little sunshine" panose="02000603000000000000" pitchFamily="2" charset="0"/>
              </a:rPr>
              <a:t>We want to keep the original meaning while making sure it makes sense to the reader.</a:t>
            </a:r>
          </a:p>
          <a:p>
            <a:pPr marL="857250" indent="-393700">
              <a:buFont typeface="Arial" panose="020B0604020202020204" pitchFamily="34" charset="0"/>
              <a:buChar char="•"/>
            </a:pPr>
            <a:r>
              <a:rPr lang="en-US" sz="4200" dirty="0">
                <a:solidFill>
                  <a:schemeClr val="bg1"/>
                </a:solidFill>
                <a:latin typeface="A little sunshine" panose="02000603000000000000" pitchFamily="2" charset="0"/>
                <a:ea typeface="A little sunshine" panose="02000603000000000000" pitchFamily="2" charset="0"/>
              </a:rPr>
              <a:t>Languages use different word orders and patterns</a:t>
            </a:r>
          </a:p>
        </p:txBody>
      </p:sp>
    </p:spTree>
    <p:extLst>
      <p:ext uri="{BB962C8B-B14F-4D97-AF65-F5344CB8AC3E}">
        <p14:creationId xmlns:p14="http://schemas.microsoft.com/office/powerpoint/2010/main" val="845643043"/>
      </p:ext>
    </p:extLst>
  </p:cSld>
  <p:clrMapOvr>
    <a:overrideClrMapping bg1="lt1" tx1="dk1" bg2="lt2" tx2="dk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7DF9FC3C-915D-D77C-89A4-B9658DE068B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96" y="1419367"/>
            <a:ext cx="12249192" cy="40192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2752365"/>
      </p:ext>
    </p:extLst>
  </p:cSld>
  <p:clrMapOvr>
    <a:overrideClrMapping bg1="lt1" tx1="dk1" bg2="lt2" tx2="dk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1" name="Rectangle 1030">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717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3" name="Rectangle 1032">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a:extLst>
              <a:ext uri="{FF2B5EF4-FFF2-40B4-BE49-F238E27FC236}">
                <a16:creationId xmlns:a16="http://schemas.microsoft.com/office/drawing/2014/main" id="{F9893742-DEF1-6F93-E940-8F10F7BE29F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90223" y="643467"/>
            <a:ext cx="10611554" cy="55710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25968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BAE34D1F-96FE-BAAE-ED3B-8A8F473344F9}"/>
              </a:ext>
            </a:extLst>
          </p:cNvPr>
          <p:cNvSpPr/>
          <p:nvPr/>
        </p:nvSpPr>
        <p:spPr>
          <a:xfrm>
            <a:off x="0" y="1978925"/>
            <a:ext cx="12192000" cy="4172361"/>
          </a:xfrm>
          <a:prstGeom prst="rect">
            <a:avLst/>
          </a:prstGeom>
          <a:solidFill>
            <a:srgbClr val="6E6E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EA30C"/>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2A15B957-B69D-FCC9-8779-7091ADCC5635}"/>
              </a:ext>
            </a:extLst>
          </p:cNvPr>
          <p:cNvSpPr txBox="1"/>
          <p:nvPr/>
        </p:nvSpPr>
        <p:spPr>
          <a:xfrm>
            <a:off x="971265" y="2185144"/>
            <a:ext cx="10629332" cy="3785652"/>
          </a:xfrm>
          <a:prstGeom prst="rect">
            <a:avLst/>
          </a:prstGeom>
          <a:noFill/>
        </p:spPr>
        <p:txBody>
          <a:bodyPr wrap="square">
            <a:spAutoFit/>
          </a:bodyPr>
          <a:lstStyle/>
          <a:p>
            <a:r>
              <a:rPr lang="en-US" sz="4000" b="1" dirty="0">
                <a:solidFill>
                  <a:schemeClr val="bg1"/>
                </a:solidFill>
                <a:latin typeface="Oswald" panose="02000503000000000000" pitchFamily="2" charset="0"/>
                <a:ea typeface="A little sunshine" panose="02000603000000000000" pitchFamily="2" charset="0"/>
              </a:rPr>
              <a:t>CSB - </a:t>
            </a:r>
            <a:r>
              <a:rPr lang="en-US" sz="4000" dirty="0">
                <a:solidFill>
                  <a:schemeClr val="bg1"/>
                </a:solidFill>
                <a:latin typeface="A little sunshine" panose="02000603000000000000" pitchFamily="2" charset="0"/>
                <a:ea typeface="A little sunshine" panose="02000603000000000000" pitchFamily="2" charset="0"/>
              </a:rPr>
              <a:t>Your word is a lamp for my feet and a light on my path.</a:t>
            </a:r>
          </a:p>
          <a:p>
            <a:r>
              <a:rPr lang="en-US" sz="4000" b="1" dirty="0">
                <a:solidFill>
                  <a:schemeClr val="bg1"/>
                </a:solidFill>
                <a:latin typeface="Oswald" panose="02000503000000000000" pitchFamily="2" charset="0"/>
                <a:ea typeface="A little sunshine" panose="02000603000000000000" pitchFamily="2" charset="0"/>
              </a:rPr>
              <a:t>ESV - </a:t>
            </a:r>
            <a:r>
              <a:rPr lang="en-US" sz="4000" dirty="0">
                <a:solidFill>
                  <a:schemeClr val="bg1"/>
                </a:solidFill>
                <a:latin typeface="A little sunshine" panose="02000603000000000000" pitchFamily="2" charset="0"/>
                <a:ea typeface="A little sunshine" panose="02000603000000000000" pitchFamily="2" charset="0"/>
              </a:rPr>
              <a:t>Your word is a lamp to my feet and a light to my path.</a:t>
            </a:r>
          </a:p>
          <a:p>
            <a:pPr marL="0" marR="0" lvl="0" indent="0" defTabSz="914400" rtl="0" eaLnBrk="1" fontAlgn="auto" latinLnBrk="0" hangingPunct="1">
              <a:lnSpc>
                <a:spcPct val="100000"/>
              </a:lnSpc>
              <a:spcBef>
                <a:spcPts val="0"/>
              </a:spcBef>
              <a:spcAft>
                <a:spcPts val="0"/>
              </a:spcAft>
              <a:buClrTx/>
              <a:buSzTx/>
              <a:buFontTx/>
              <a:buNone/>
              <a:tabLst/>
              <a:defRPr/>
            </a:pPr>
            <a:r>
              <a:rPr lang="en-US" sz="4000" b="1" dirty="0">
                <a:solidFill>
                  <a:schemeClr val="bg1"/>
                </a:solidFill>
                <a:latin typeface="Oswald" panose="02000503000000000000" pitchFamily="2" charset="0"/>
                <a:ea typeface="A little sunshine" panose="02000603000000000000" pitchFamily="2" charset="0"/>
              </a:rPr>
              <a:t>KJV - </a:t>
            </a:r>
            <a:r>
              <a:rPr lang="en-US" sz="4000" dirty="0">
                <a:solidFill>
                  <a:schemeClr val="bg1"/>
                </a:solidFill>
                <a:latin typeface="A little sunshine" panose="02000603000000000000" pitchFamily="2" charset="0"/>
                <a:ea typeface="A little sunshine" panose="02000603000000000000" pitchFamily="2" charset="0"/>
              </a:rPr>
              <a:t>Thy word is a lamp unto my feet, and a light unto my path.</a:t>
            </a:r>
          </a:p>
          <a:p>
            <a:pPr marL="0" marR="0" lvl="0" indent="0" defTabSz="914400" rtl="0" eaLnBrk="1" fontAlgn="auto" latinLnBrk="0" hangingPunct="1">
              <a:lnSpc>
                <a:spcPct val="100000"/>
              </a:lnSpc>
              <a:spcBef>
                <a:spcPts val="0"/>
              </a:spcBef>
              <a:spcAft>
                <a:spcPts val="0"/>
              </a:spcAft>
              <a:buClrTx/>
              <a:buSzTx/>
              <a:buFontTx/>
              <a:buNone/>
              <a:tabLst/>
              <a:defRPr/>
            </a:pPr>
            <a:r>
              <a:rPr lang="en-US" sz="4000" b="1" dirty="0">
                <a:solidFill>
                  <a:schemeClr val="bg1"/>
                </a:solidFill>
                <a:latin typeface="Oswald" panose="02000503000000000000" pitchFamily="2" charset="0"/>
                <a:ea typeface="A little sunshine" panose="02000603000000000000" pitchFamily="2" charset="0"/>
              </a:rPr>
              <a:t>NIV - </a:t>
            </a:r>
            <a:r>
              <a:rPr lang="en-US" sz="4000" dirty="0">
                <a:solidFill>
                  <a:schemeClr val="bg1"/>
                </a:solidFill>
                <a:latin typeface="A little sunshine" panose="02000603000000000000" pitchFamily="2" charset="0"/>
                <a:ea typeface="A little sunshine" panose="02000603000000000000" pitchFamily="2" charset="0"/>
              </a:rPr>
              <a:t>Your word is a lamp for my feet, a light on my path.</a:t>
            </a:r>
          </a:p>
          <a:p>
            <a:pPr>
              <a:defRPr/>
            </a:pPr>
            <a:r>
              <a:rPr lang="en-US" sz="4000" b="1" dirty="0">
                <a:solidFill>
                  <a:schemeClr val="bg1"/>
                </a:solidFill>
                <a:latin typeface="Oswald" panose="02000503000000000000" pitchFamily="2" charset="0"/>
                <a:ea typeface="A little sunshine" panose="02000603000000000000" pitchFamily="2" charset="0"/>
              </a:rPr>
              <a:t>MSG - </a:t>
            </a:r>
            <a:r>
              <a:rPr lang="en-US" sz="4000" dirty="0">
                <a:solidFill>
                  <a:schemeClr val="bg1"/>
                </a:solidFill>
                <a:latin typeface="A little sunshine" panose="02000603000000000000" pitchFamily="2" charset="0"/>
                <a:ea typeface="A little sunshine" panose="02000603000000000000" pitchFamily="2" charset="0"/>
              </a:rPr>
              <a:t>By your words I can see where I’m going; they throw a beam of light on my dark path.</a:t>
            </a:r>
          </a:p>
        </p:txBody>
      </p:sp>
      <p:pic>
        <p:nvPicPr>
          <p:cNvPr id="17" name="Picture 16">
            <a:extLst>
              <a:ext uri="{FF2B5EF4-FFF2-40B4-BE49-F238E27FC236}">
                <a16:creationId xmlns:a16="http://schemas.microsoft.com/office/drawing/2014/main" id="{C823DF37-B52B-2BF3-F6C5-D494D73247A8}"/>
              </a:ext>
            </a:extLst>
          </p:cNvPr>
          <p:cNvPicPr>
            <a:picLocks noChangeAspect="1"/>
          </p:cNvPicPr>
          <p:nvPr/>
        </p:nvPicPr>
        <p:blipFill rotWithShape="1">
          <a:blip r:embed="rId5"/>
          <a:srcRect l="37051" t="44577" r="37321" b="49395"/>
          <a:stretch/>
        </p:blipFill>
        <p:spPr>
          <a:xfrm>
            <a:off x="384411" y="656702"/>
            <a:ext cx="7036469" cy="931019"/>
          </a:xfrm>
          <a:prstGeom prst="rect">
            <a:avLst/>
          </a:prstGeom>
        </p:spPr>
      </p:pic>
      <p:sp>
        <p:nvSpPr>
          <p:cNvPr id="19" name="TextBox 18">
            <a:extLst>
              <a:ext uri="{FF2B5EF4-FFF2-40B4-BE49-F238E27FC236}">
                <a16:creationId xmlns:a16="http://schemas.microsoft.com/office/drawing/2014/main" id="{F4354AE9-A730-47EB-8FBD-D9EF159D83AC}"/>
              </a:ext>
            </a:extLst>
          </p:cNvPr>
          <p:cNvSpPr txBox="1"/>
          <p:nvPr/>
        </p:nvSpPr>
        <p:spPr>
          <a:xfrm>
            <a:off x="7790597" y="656702"/>
            <a:ext cx="4016992" cy="923330"/>
          </a:xfrm>
          <a:prstGeom prst="rect">
            <a:avLst/>
          </a:prstGeom>
          <a:solidFill>
            <a:srgbClr val="E9EEF1"/>
          </a:solidFill>
        </p:spPr>
        <p:txBody>
          <a:bodyPr wrap="square">
            <a:spAutoFit/>
          </a:bodyPr>
          <a:lstStyle/>
          <a:p>
            <a:pPr algn="ctr"/>
            <a:r>
              <a:rPr lang="en-US" sz="5400" dirty="0">
                <a:latin typeface="Oswald" panose="02000503000000000000" pitchFamily="2" charset="0"/>
                <a:ea typeface="A little sunshine" panose="02000603000000000000" pitchFamily="2" charset="0"/>
              </a:rPr>
              <a:t>Psalm 119:105</a:t>
            </a:r>
            <a:endParaRPr lang="en-US" sz="5400" dirty="0"/>
          </a:p>
        </p:txBody>
      </p:sp>
    </p:spTree>
    <p:extLst>
      <p:ext uri="{BB962C8B-B14F-4D97-AF65-F5344CB8AC3E}">
        <p14:creationId xmlns:p14="http://schemas.microsoft.com/office/powerpoint/2010/main" val="1215175364"/>
      </p:ext>
    </p:extLst>
  </p:cSld>
  <p:clrMapOvr>
    <a:overrideClrMapping bg1="lt1" tx1="dk1" bg2="lt2" tx2="dk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TItle.jpeg" descr="TItle.jpeg"/>
          <p:cNvPicPr>
            <a:picLocks noGrp="1" noChangeAspect="1"/>
          </p:cNvPicPr>
          <p:nvPr>
            <p:ph type="pic" idx="21"/>
          </p:nvPr>
        </p:nvPicPr>
        <p:blipFill>
          <a:blip r:embed="rId3"/>
          <a:srcRect/>
          <a:stretch>
            <a:fillRect/>
          </a:stretch>
        </p:blipFill>
        <p:spPr>
          <a:xfrm>
            <a:off x="0" y="0"/>
            <a:ext cx="12192000" cy="6858000"/>
          </a:xfrm>
          <a:prstGeom prst="rect">
            <a:avLst/>
          </a:prstGeom>
        </p:spPr>
      </p:pic>
    </p:spTree>
    <p:extLst>
      <p:ext uri="{BB962C8B-B14F-4D97-AF65-F5344CB8AC3E}">
        <p14:creationId xmlns:p14="http://schemas.microsoft.com/office/powerpoint/2010/main" val="2730703338"/>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a:ln>
                <a:noFill/>
              </a:ln>
              <a:solidFill>
                <a:srgbClr val="FFFFFF"/>
              </a:solidFill>
              <a:effectLst/>
              <a:uLnTx/>
              <a:uFillTx/>
              <a:latin typeface="Helvetica Neue Medium"/>
              <a:sym typeface="Helvetica Neue"/>
            </a:endParaRPr>
          </a:p>
        </p:txBody>
      </p:sp>
      <p:pic>
        <p:nvPicPr>
          <p:cNvPr id="3" name="Picture 2" descr="A picture containing timeline&#10;&#10;Description automatically generated">
            <a:extLst>
              <a:ext uri="{FF2B5EF4-FFF2-40B4-BE49-F238E27FC236}">
                <a16:creationId xmlns:a16="http://schemas.microsoft.com/office/drawing/2014/main" id="{C812F001-46A0-9F4F-BF4B-A3A88E646F41}"/>
              </a:ext>
            </a:extLst>
          </p:cNvPr>
          <p:cNvPicPr>
            <a:picLocks noChangeAspect="1"/>
          </p:cNvPicPr>
          <p:nvPr/>
        </p:nvPicPr>
        <p:blipFill rotWithShape="1">
          <a:blip r:embed="rId2">
            <a:extLst>
              <a:ext uri="{28A0092B-C50C-407E-A947-70E740481C1C}">
                <a14:useLocalDpi xmlns:a14="http://schemas.microsoft.com/office/drawing/2010/main" val="0"/>
              </a:ext>
            </a:extLst>
          </a:blip>
          <a:srcRect b="19"/>
          <a:stretch/>
        </p:blipFill>
        <p:spPr>
          <a:xfrm>
            <a:off x="10" y="1282"/>
            <a:ext cx="12191990" cy="6856718"/>
          </a:xfrm>
          <a:prstGeom prst="rect">
            <a:avLst/>
          </a:prstGeom>
        </p:spPr>
      </p:pic>
    </p:spTree>
    <p:extLst>
      <p:ext uri="{BB962C8B-B14F-4D97-AF65-F5344CB8AC3E}">
        <p14:creationId xmlns:p14="http://schemas.microsoft.com/office/powerpoint/2010/main" val="889274417"/>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 name="004__Question.jpeg" descr="004__Question.jpeg"/>
          <p:cNvPicPr>
            <a:picLocks noGrp="1" noChangeAspect="1"/>
          </p:cNvPicPr>
          <p:nvPr>
            <p:ph type="pic" idx="21"/>
          </p:nvPr>
        </p:nvPicPr>
        <p:blipFill>
          <a:blip r:embed="rId2"/>
          <a:srcRect/>
          <a:stretch>
            <a:fillRect/>
          </a:stretch>
        </p:blipFill>
        <p:spPr>
          <a:xfrm>
            <a:off x="0" y="0"/>
            <a:ext cx="12192000" cy="6858000"/>
          </a:xfrm>
          <a:prstGeom prst="rect">
            <a:avLst/>
          </a:prstGeom>
        </p:spPr>
      </p:pic>
    </p:spTree>
    <p:extLst>
      <p:ext uri="{BB962C8B-B14F-4D97-AF65-F5344CB8AC3E}">
        <p14:creationId xmlns:p14="http://schemas.microsoft.com/office/powerpoint/2010/main" val="2870922552"/>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 name="005__Question.jpeg" descr="005__Question.jpeg"/>
          <p:cNvPicPr>
            <a:picLocks noGrp="1" noChangeAspect="1"/>
          </p:cNvPicPr>
          <p:nvPr>
            <p:ph type="pic" idx="21"/>
          </p:nvPr>
        </p:nvPicPr>
        <p:blipFill>
          <a:blip r:embed="rId2"/>
          <a:srcRect/>
          <a:stretch>
            <a:fillRect/>
          </a:stretch>
        </p:blipFill>
        <p:spPr>
          <a:xfrm>
            <a:off x="0" y="0"/>
            <a:ext cx="12192000" cy="6858000"/>
          </a:xfrm>
          <a:prstGeom prst="rect">
            <a:avLst/>
          </a:prstGeom>
        </p:spPr>
      </p:pic>
    </p:spTree>
    <p:extLst>
      <p:ext uri="{BB962C8B-B14F-4D97-AF65-F5344CB8AC3E}">
        <p14:creationId xmlns:p14="http://schemas.microsoft.com/office/powerpoint/2010/main" val="1051317122"/>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 name="006__Question.jpeg" descr="006__Question.jpeg"/>
          <p:cNvPicPr>
            <a:picLocks noGrp="1" noChangeAspect="1"/>
          </p:cNvPicPr>
          <p:nvPr>
            <p:ph type="pic" idx="21"/>
          </p:nvPr>
        </p:nvPicPr>
        <p:blipFill>
          <a:blip r:embed="rId2"/>
          <a:srcRect/>
          <a:stretch>
            <a:fillRect/>
          </a:stretch>
        </p:blipFill>
        <p:spPr>
          <a:xfrm>
            <a:off x="0" y="0"/>
            <a:ext cx="12192000" cy="6858000"/>
          </a:xfrm>
          <a:prstGeom prst="rect">
            <a:avLst/>
          </a:prstGeom>
        </p:spPr>
      </p:pic>
    </p:spTree>
    <p:extLst>
      <p:ext uri="{BB962C8B-B14F-4D97-AF65-F5344CB8AC3E}">
        <p14:creationId xmlns:p14="http://schemas.microsoft.com/office/powerpoint/2010/main" val="3645852509"/>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861A2B0-1461-F683-1488-7A133E1503F4}"/>
              </a:ext>
            </a:extLst>
          </p:cNvPr>
          <p:cNvSpPr/>
          <p:nvPr/>
        </p:nvSpPr>
        <p:spPr>
          <a:xfrm>
            <a:off x="0" y="1208149"/>
            <a:ext cx="12192000" cy="4441702"/>
          </a:xfrm>
          <a:prstGeom prst="rect">
            <a:avLst/>
          </a:prstGeom>
          <a:solidFill>
            <a:srgbClr val="0060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A54285"/>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EEFEF8A6-DD71-D43F-4E90-06E197219843}"/>
              </a:ext>
            </a:extLst>
          </p:cNvPr>
          <p:cNvSpPr txBox="1"/>
          <p:nvPr/>
        </p:nvSpPr>
        <p:spPr>
          <a:xfrm>
            <a:off x="1292352" y="1690062"/>
            <a:ext cx="9607296" cy="3477875"/>
          </a:xfrm>
          <a:prstGeom prst="rect">
            <a:avLst/>
          </a:prstGeom>
          <a:noFill/>
        </p:spPr>
        <p:txBody>
          <a:bodyPr wrap="square" rtlCol="0">
            <a:spAutoFit/>
          </a:bodyPr>
          <a:lstStyle/>
          <a:p>
            <a:pPr algn="ctr"/>
            <a:r>
              <a:rPr lang="en-US" sz="7200" dirty="0">
                <a:solidFill>
                  <a:schemeClr val="bg1"/>
                </a:solidFill>
                <a:latin typeface="Oswald" panose="02000503000000000000" pitchFamily="2" charset="0"/>
                <a:ea typeface="A little sunshine" panose="02000603000000000000" pitchFamily="2" charset="0"/>
              </a:rPr>
              <a:t>Introductions</a:t>
            </a:r>
          </a:p>
          <a:p>
            <a:pPr algn="ctr"/>
            <a:endParaRPr lang="en-US" sz="2000" dirty="0">
              <a:solidFill>
                <a:schemeClr val="bg1"/>
              </a:solidFill>
              <a:latin typeface="Oswald" panose="02000503000000000000" pitchFamily="2" charset="0"/>
              <a:ea typeface="A little sunshine" panose="02000603000000000000" pitchFamily="2" charset="0"/>
            </a:endParaRPr>
          </a:p>
          <a:p>
            <a:pPr algn="ctr"/>
            <a:r>
              <a:rPr lang="en-US" sz="6400" dirty="0">
                <a:solidFill>
                  <a:schemeClr val="bg1"/>
                </a:solidFill>
                <a:latin typeface="A little sunshine" panose="02000603000000000000" pitchFamily="2" charset="0"/>
                <a:ea typeface="A little sunshine" panose="02000603000000000000" pitchFamily="2" charset="0"/>
              </a:rPr>
              <a:t>Please share your name and ONE thing about you and the outdoors.</a:t>
            </a:r>
          </a:p>
        </p:txBody>
      </p:sp>
    </p:spTree>
    <p:extLst>
      <p:ext uri="{BB962C8B-B14F-4D97-AF65-F5344CB8AC3E}">
        <p14:creationId xmlns:p14="http://schemas.microsoft.com/office/powerpoint/2010/main" val="1011755257"/>
      </p:ext>
    </p:extLst>
  </p:cSld>
  <p:clrMapOvr>
    <a:overrideClrMapping bg1="lt1" tx1="dk1" bg2="lt2" tx2="dk2" accent1="accent1" accent2="accent2" accent3="accent3" accent4="accent4" accent5="accent5" accent6="accent6" hlink="hlink" folHlink="folHlink"/>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E73B89E-34FA-58AE-9AE6-1F69271EFBDA}"/>
              </a:ext>
            </a:extLst>
          </p:cNvPr>
          <p:cNvSpPr/>
          <p:nvPr/>
        </p:nvSpPr>
        <p:spPr>
          <a:xfrm>
            <a:off x="0" y="1371601"/>
            <a:ext cx="12192000" cy="4137620"/>
          </a:xfrm>
          <a:prstGeom prst="rect">
            <a:avLst/>
          </a:prstGeom>
          <a:solidFill>
            <a:srgbClr val="A542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EA30C"/>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93CAC238-C94C-F9E5-93FB-78410EFD44FB}"/>
              </a:ext>
            </a:extLst>
          </p:cNvPr>
          <p:cNvSpPr txBox="1"/>
          <p:nvPr/>
        </p:nvSpPr>
        <p:spPr>
          <a:xfrm>
            <a:off x="491318" y="4995081"/>
            <a:ext cx="4531058"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Oswald" panose="02000503000000000000" pitchFamily="2" charset="0"/>
                <a:ea typeface="+mn-ea"/>
                <a:cs typeface="+mn-cs"/>
              </a:rPr>
              <a:t>Share your thoughts 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Oswald" panose="02000503000000000000" pitchFamily="2" charset="0"/>
                <a:ea typeface="+mn-ea"/>
                <a:cs typeface="+mn-cs"/>
              </a:rPr>
              <a:t>Skydiving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Oswald" panose="02000503000000000000" pitchFamily="2" charset="0"/>
                <a:ea typeface="+mn-ea"/>
                <a:cs typeface="+mn-cs"/>
              </a:rPr>
              <a:t>Watching Soccer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Oswald" panose="02000503000000000000" pitchFamily="2" charset="0"/>
                <a:ea typeface="+mn-ea"/>
                <a:cs typeface="+mn-cs"/>
              </a:rPr>
              <a:t>Being the President</a:t>
            </a:r>
          </a:p>
        </p:txBody>
      </p:sp>
      <p:sp>
        <p:nvSpPr>
          <p:cNvPr id="5" name="TextBox 4">
            <a:extLst>
              <a:ext uri="{FF2B5EF4-FFF2-40B4-BE49-F238E27FC236}">
                <a16:creationId xmlns:a16="http://schemas.microsoft.com/office/drawing/2014/main" id="{21D025BA-8683-2849-92B5-283756416BE1}"/>
              </a:ext>
            </a:extLst>
          </p:cNvPr>
          <p:cNvSpPr txBox="1"/>
          <p:nvPr/>
        </p:nvSpPr>
        <p:spPr>
          <a:xfrm>
            <a:off x="685746" y="2336063"/>
            <a:ext cx="10820508" cy="1877437"/>
          </a:xfrm>
          <a:prstGeom prst="rect">
            <a:avLst/>
          </a:prstGeom>
          <a:noFill/>
        </p:spPr>
        <p:txBody>
          <a:bodyPr wrap="square" rtlCol="0">
            <a:spAutoFit/>
          </a:bodyPr>
          <a:lstStyle/>
          <a:p>
            <a:pPr algn="ctr"/>
            <a:r>
              <a:rPr lang="en-US" sz="5800" dirty="0">
                <a:solidFill>
                  <a:schemeClr val="bg1"/>
                </a:solidFill>
                <a:latin typeface="Oswald" panose="02000503000000000000" pitchFamily="2" charset="0"/>
                <a:ea typeface="A little sunshine" panose="02000603000000000000" pitchFamily="2" charset="0"/>
              </a:rPr>
              <a:t>Put a 1 minute timer on this slide with the text below showing.</a:t>
            </a:r>
          </a:p>
        </p:txBody>
      </p:sp>
    </p:spTree>
    <p:extLst>
      <p:ext uri="{BB962C8B-B14F-4D97-AF65-F5344CB8AC3E}">
        <p14:creationId xmlns:p14="http://schemas.microsoft.com/office/powerpoint/2010/main" val="3528551617"/>
      </p:ext>
    </p:extLst>
  </p:cSld>
  <p:clrMapOvr>
    <a:overrideClrMapping bg1="lt1" tx1="dk1" bg2="lt2" tx2="dk2" accent1="accent1" accent2="accent2" accent3="accent3" accent4="accent4" accent5="accent5" accent6="accent6" hlink="hlink" folHlink="folHlink"/>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DBD060E6-3999-7009-80FA-31F2BA393677}"/>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669B483F-A7D9-676B-5C5E-03C7CEE5A06A}"/>
              </a:ext>
            </a:extLst>
          </p:cNvPr>
          <p:cNvSpPr/>
          <p:nvPr/>
        </p:nvSpPr>
        <p:spPr>
          <a:xfrm>
            <a:off x="0" y="1371601"/>
            <a:ext cx="12192000" cy="4137620"/>
          </a:xfrm>
          <a:prstGeom prst="rect">
            <a:avLst/>
          </a:prstGeom>
          <a:solidFill>
            <a:srgbClr val="0060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EA30C"/>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84F5304E-E8F3-4357-9883-11C6A31875FA}"/>
              </a:ext>
            </a:extLst>
          </p:cNvPr>
          <p:cNvSpPr txBox="1"/>
          <p:nvPr/>
        </p:nvSpPr>
        <p:spPr>
          <a:xfrm>
            <a:off x="685746" y="2644170"/>
            <a:ext cx="10820508" cy="1569660"/>
          </a:xfrm>
          <a:prstGeom prst="rect">
            <a:avLst/>
          </a:prstGeom>
          <a:noFill/>
        </p:spPr>
        <p:txBody>
          <a:bodyPr wrap="square" rtlCol="0">
            <a:spAutoFit/>
          </a:bodyPr>
          <a:lstStyle/>
          <a:p>
            <a:pPr algn="ctr"/>
            <a:r>
              <a:rPr lang="en-US" sz="2400" dirty="0">
                <a:solidFill>
                  <a:schemeClr val="bg1"/>
                </a:solidFill>
                <a:latin typeface="Oswald" panose="02000503000000000000" pitchFamily="2" charset="0"/>
                <a:ea typeface="A little sunshine" panose="02000603000000000000" pitchFamily="2" charset="0"/>
              </a:rPr>
              <a:t>We continued to play several additional rounds of Matched like this where we compare 3 things with a simple thumbs up/down, talk for a minute about any of those three things, then mix with other people and repeat. This game is from DYM with a paid subscription, so I only included the one sample round in the previous slides.</a:t>
            </a:r>
          </a:p>
        </p:txBody>
      </p:sp>
    </p:spTree>
    <p:extLst>
      <p:ext uri="{BB962C8B-B14F-4D97-AF65-F5344CB8AC3E}">
        <p14:creationId xmlns:p14="http://schemas.microsoft.com/office/powerpoint/2010/main" val="81400207"/>
      </p:ext>
    </p:extLst>
  </p:cSld>
  <p:clrMapOvr>
    <a:overrideClrMapping bg1="lt1" tx1="dk1" bg2="lt2" tx2="dk2" accent1="accent1" accent2="accent2" accent3="accent3" accent4="accent4" accent5="accent5" accent6="accent6" hlink="hlink" folHlink="folHlink"/>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01EE2EF-232E-D0C0-F73A-0CFE37B0BFF4}"/>
              </a:ext>
            </a:extLst>
          </p:cNvPr>
          <p:cNvSpPr/>
          <p:nvPr/>
        </p:nvSpPr>
        <p:spPr>
          <a:xfrm>
            <a:off x="0" y="2085114"/>
            <a:ext cx="12192000" cy="2687772"/>
          </a:xfrm>
          <a:prstGeom prst="rect">
            <a:avLst/>
          </a:prstGeom>
          <a:solidFill>
            <a:srgbClr val="00A1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EA30C"/>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EEFEF8A6-DD71-D43F-4E90-06E197219843}"/>
              </a:ext>
            </a:extLst>
          </p:cNvPr>
          <p:cNvSpPr txBox="1"/>
          <p:nvPr/>
        </p:nvSpPr>
        <p:spPr>
          <a:xfrm>
            <a:off x="1468774" y="2490281"/>
            <a:ext cx="9254457" cy="1877437"/>
          </a:xfrm>
          <a:prstGeom prst="rect">
            <a:avLst/>
          </a:prstGeom>
          <a:noFill/>
        </p:spPr>
        <p:txBody>
          <a:bodyPr wrap="none" rtlCol="0">
            <a:spAutoFit/>
          </a:bodyPr>
          <a:lstStyle/>
          <a:p>
            <a:pPr algn="ctr"/>
            <a:r>
              <a:rPr lang="en-US" sz="5800" dirty="0">
                <a:solidFill>
                  <a:schemeClr val="bg1"/>
                </a:solidFill>
                <a:latin typeface="Oswald" panose="02000503000000000000" pitchFamily="2" charset="0"/>
                <a:ea typeface="A little sunshine" panose="02000603000000000000" pitchFamily="2" charset="0"/>
              </a:rPr>
              <a:t>Kids, come on up for your Bible!</a:t>
            </a:r>
          </a:p>
          <a:p>
            <a:pPr algn="ctr"/>
            <a:r>
              <a:rPr lang="en-US" sz="5800" dirty="0">
                <a:solidFill>
                  <a:schemeClr val="bg1"/>
                </a:solidFill>
                <a:latin typeface="A little sunshine" panose="02000603000000000000" pitchFamily="2" charset="0"/>
                <a:ea typeface="A little sunshine" panose="02000603000000000000" pitchFamily="2" charset="0"/>
              </a:rPr>
              <a:t>We’ll sing while you come up.</a:t>
            </a:r>
          </a:p>
        </p:txBody>
      </p:sp>
    </p:spTree>
    <p:extLst>
      <p:ext uri="{BB962C8B-B14F-4D97-AF65-F5344CB8AC3E}">
        <p14:creationId xmlns:p14="http://schemas.microsoft.com/office/powerpoint/2010/main" val="274127270"/>
      </p:ext>
    </p:extLst>
  </p:cSld>
  <p:clrMapOvr>
    <a:overrideClrMapping bg1="lt1" tx1="dk1" bg2="lt2" tx2="dk2" accent1="accent1" accent2="accent2" accent3="accent3" accent4="accent4" accent5="accent5" accent6="accent6" hlink="hlink" folHlink="folHlink"/>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01EE2EF-232E-D0C0-F73A-0CFE37B0BFF4}"/>
              </a:ext>
            </a:extLst>
          </p:cNvPr>
          <p:cNvSpPr/>
          <p:nvPr/>
        </p:nvSpPr>
        <p:spPr>
          <a:xfrm>
            <a:off x="0" y="2558955"/>
            <a:ext cx="12192000" cy="1740090"/>
          </a:xfrm>
          <a:prstGeom prst="rect">
            <a:avLst/>
          </a:prstGeom>
          <a:solidFill>
            <a:srgbClr val="61A5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EA30C"/>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EEFEF8A6-DD71-D43F-4E90-06E197219843}"/>
              </a:ext>
            </a:extLst>
          </p:cNvPr>
          <p:cNvSpPr txBox="1"/>
          <p:nvPr/>
        </p:nvSpPr>
        <p:spPr>
          <a:xfrm>
            <a:off x="1013527" y="2936557"/>
            <a:ext cx="10164963" cy="984885"/>
          </a:xfrm>
          <a:prstGeom prst="rect">
            <a:avLst/>
          </a:prstGeom>
          <a:noFill/>
        </p:spPr>
        <p:txBody>
          <a:bodyPr wrap="none" rtlCol="0">
            <a:spAutoFit/>
          </a:bodyPr>
          <a:lstStyle/>
          <a:p>
            <a:pPr algn="ctr"/>
            <a:r>
              <a:rPr lang="en-US" sz="5800" dirty="0">
                <a:solidFill>
                  <a:schemeClr val="bg1"/>
                </a:solidFill>
                <a:latin typeface="Oswald" panose="02000503000000000000" pitchFamily="2" charset="0"/>
                <a:ea typeface="A little sunshine" panose="02000603000000000000" pitchFamily="2" charset="0"/>
              </a:rPr>
              <a:t>Names of the books of the Bible song</a:t>
            </a:r>
            <a:endParaRPr lang="en-US" sz="5800" dirty="0">
              <a:solidFill>
                <a:schemeClr val="bg1"/>
              </a:solidFill>
              <a:latin typeface="A little sunshine" panose="02000603000000000000" pitchFamily="2" charset="0"/>
              <a:ea typeface="A little sunshine" panose="02000603000000000000" pitchFamily="2" charset="0"/>
            </a:endParaRPr>
          </a:p>
        </p:txBody>
      </p:sp>
    </p:spTree>
    <p:extLst>
      <p:ext uri="{BB962C8B-B14F-4D97-AF65-F5344CB8AC3E}">
        <p14:creationId xmlns:p14="http://schemas.microsoft.com/office/powerpoint/2010/main" val="3992367927"/>
      </p:ext>
    </p:extLst>
  </p:cSld>
  <p:clrMapOvr>
    <a:overrideClrMapping bg1="lt1" tx1="dk1" bg2="lt2" tx2="dk2" accent1="accent1" accent2="accent2" accent3="accent3" accent4="accent4" accent5="accent5" accent6="accent6" hlink="hlink" folHlink="folHlink"/>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a:extLst>
            <a:ext uri="{FF2B5EF4-FFF2-40B4-BE49-F238E27FC236}">
              <a16:creationId xmlns:a16="http://schemas.microsoft.com/office/drawing/2014/main" id="{9CD3CD88-94CB-342A-BBB9-84D93EFA2328}"/>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5A906B56-1396-EA24-1BD1-00EEE7110734}"/>
              </a:ext>
            </a:extLst>
          </p:cNvPr>
          <p:cNvSpPr/>
          <p:nvPr/>
        </p:nvSpPr>
        <p:spPr>
          <a:xfrm>
            <a:off x="0" y="2558955"/>
            <a:ext cx="12192000" cy="1740090"/>
          </a:xfrm>
          <a:prstGeom prst="rect">
            <a:avLst/>
          </a:prstGeom>
          <a:solidFill>
            <a:srgbClr val="00A1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EA30C"/>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3BFE6858-FA73-CB8C-EEEE-BD96C562BA49}"/>
              </a:ext>
            </a:extLst>
          </p:cNvPr>
          <p:cNvSpPr txBox="1"/>
          <p:nvPr/>
        </p:nvSpPr>
        <p:spPr>
          <a:xfrm>
            <a:off x="1399041" y="2936557"/>
            <a:ext cx="9393918" cy="984885"/>
          </a:xfrm>
          <a:prstGeom prst="rect">
            <a:avLst/>
          </a:prstGeom>
          <a:noFill/>
        </p:spPr>
        <p:txBody>
          <a:bodyPr wrap="none" rtlCol="0">
            <a:spAutoFit/>
          </a:bodyPr>
          <a:lstStyle/>
          <a:p>
            <a:pPr algn="ctr"/>
            <a:r>
              <a:rPr lang="en-US" sz="5800" dirty="0">
                <a:solidFill>
                  <a:schemeClr val="bg1"/>
                </a:solidFill>
                <a:latin typeface="Oswald" panose="02000503000000000000" pitchFamily="2" charset="0"/>
                <a:ea typeface="A little sunshine" panose="02000603000000000000" pitchFamily="2" charset="0"/>
              </a:rPr>
              <a:t>Check out the Table of Contents</a:t>
            </a:r>
            <a:endParaRPr lang="en-US" sz="5800" dirty="0">
              <a:solidFill>
                <a:schemeClr val="bg1"/>
              </a:solidFill>
              <a:latin typeface="A little sunshine" panose="02000603000000000000" pitchFamily="2" charset="0"/>
              <a:ea typeface="A little sunshine" panose="02000603000000000000" pitchFamily="2" charset="0"/>
            </a:endParaRPr>
          </a:p>
        </p:txBody>
      </p:sp>
    </p:spTree>
    <p:extLst>
      <p:ext uri="{BB962C8B-B14F-4D97-AF65-F5344CB8AC3E}">
        <p14:creationId xmlns:p14="http://schemas.microsoft.com/office/powerpoint/2010/main" val="3184741117"/>
      </p:ext>
    </p:extLst>
  </p:cSld>
  <p:clrMapOvr>
    <a:overrideClrMapping bg1="lt1" tx1="dk1" bg2="lt2" tx2="dk2" accent1="accent1" accent2="accent2" accent3="accent3" accent4="accent4" accent5="accent5" accent6="accent6" hlink="hlink" folHlink="folHlink"/>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01EE2EF-232E-D0C0-F73A-0CFE37B0BFF4}"/>
              </a:ext>
            </a:extLst>
          </p:cNvPr>
          <p:cNvSpPr/>
          <p:nvPr/>
        </p:nvSpPr>
        <p:spPr>
          <a:xfrm>
            <a:off x="0" y="2514600"/>
            <a:ext cx="12192000" cy="1828800"/>
          </a:xfrm>
          <a:prstGeom prst="rect">
            <a:avLst/>
          </a:prstGeom>
          <a:solidFill>
            <a:srgbClr val="A542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EA30C"/>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EEFEF8A6-DD71-D43F-4E90-06E197219843}"/>
              </a:ext>
            </a:extLst>
          </p:cNvPr>
          <p:cNvSpPr txBox="1"/>
          <p:nvPr/>
        </p:nvSpPr>
        <p:spPr>
          <a:xfrm>
            <a:off x="2936321" y="2936557"/>
            <a:ext cx="6319358" cy="984885"/>
          </a:xfrm>
          <a:prstGeom prst="rect">
            <a:avLst/>
          </a:prstGeom>
          <a:noFill/>
        </p:spPr>
        <p:txBody>
          <a:bodyPr wrap="none" rtlCol="0">
            <a:spAutoFit/>
          </a:bodyPr>
          <a:lstStyle/>
          <a:p>
            <a:pPr algn="ctr"/>
            <a:r>
              <a:rPr lang="en-US" sz="5800" dirty="0">
                <a:solidFill>
                  <a:schemeClr val="bg1"/>
                </a:solidFill>
                <a:latin typeface="Oswald" panose="02000503000000000000" pitchFamily="2" charset="0"/>
                <a:ea typeface="A little sunshine" panose="02000603000000000000" pitchFamily="2" charset="0"/>
              </a:rPr>
              <a:t>The Preface to the ESV</a:t>
            </a:r>
          </a:p>
        </p:txBody>
      </p:sp>
    </p:spTree>
    <p:extLst>
      <p:ext uri="{BB962C8B-B14F-4D97-AF65-F5344CB8AC3E}">
        <p14:creationId xmlns:p14="http://schemas.microsoft.com/office/powerpoint/2010/main" val="3017759426"/>
      </p:ext>
    </p:extLst>
  </p:cSld>
  <p:clrMapOvr>
    <a:overrideClrMapping bg1="lt1" tx1="dk1" bg2="lt2" tx2="dk2" accent1="accent1" accent2="accent2" accent3="accent3" accent4="accent4" accent5="accent5" accent6="accent6" hlink="hlink" folHlink="folHlink"/>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01EE2EF-232E-D0C0-F73A-0CFE37B0BFF4}"/>
              </a:ext>
            </a:extLst>
          </p:cNvPr>
          <p:cNvSpPr/>
          <p:nvPr/>
        </p:nvSpPr>
        <p:spPr>
          <a:xfrm>
            <a:off x="0" y="2558955"/>
            <a:ext cx="12192000" cy="1740090"/>
          </a:xfrm>
          <a:prstGeom prst="rect">
            <a:avLst/>
          </a:prstGeom>
          <a:solidFill>
            <a:srgbClr val="00A1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EA30C"/>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EEFEF8A6-DD71-D43F-4E90-06E197219843}"/>
              </a:ext>
            </a:extLst>
          </p:cNvPr>
          <p:cNvSpPr txBox="1"/>
          <p:nvPr/>
        </p:nvSpPr>
        <p:spPr>
          <a:xfrm>
            <a:off x="2867397" y="2936557"/>
            <a:ext cx="6457217" cy="984885"/>
          </a:xfrm>
          <a:prstGeom prst="rect">
            <a:avLst/>
          </a:prstGeom>
          <a:noFill/>
        </p:spPr>
        <p:txBody>
          <a:bodyPr wrap="none" rtlCol="0">
            <a:spAutoFit/>
          </a:bodyPr>
          <a:lstStyle/>
          <a:p>
            <a:pPr algn="ctr"/>
            <a:r>
              <a:rPr lang="en-US" sz="5800" dirty="0">
                <a:solidFill>
                  <a:schemeClr val="bg1"/>
                </a:solidFill>
                <a:latin typeface="Oswald" panose="02000503000000000000" pitchFamily="2" charset="0"/>
                <a:ea typeface="A little sunshine" panose="02000603000000000000" pitchFamily="2" charset="0"/>
              </a:rPr>
              <a:t>Explanation of Features</a:t>
            </a:r>
            <a:endParaRPr lang="en-US" sz="5800" dirty="0">
              <a:solidFill>
                <a:schemeClr val="bg1"/>
              </a:solidFill>
              <a:latin typeface="A little sunshine" panose="02000603000000000000" pitchFamily="2" charset="0"/>
              <a:ea typeface="A little sunshine" panose="02000603000000000000" pitchFamily="2" charset="0"/>
            </a:endParaRPr>
          </a:p>
        </p:txBody>
      </p:sp>
    </p:spTree>
    <p:extLst>
      <p:ext uri="{BB962C8B-B14F-4D97-AF65-F5344CB8AC3E}">
        <p14:creationId xmlns:p14="http://schemas.microsoft.com/office/powerpoint/2010/main" val="105897952"/>
      </p:ext>
    </p:extLst>
  </p:cSld>
  <p:clrMapOvr>
    <a:overrideClrMapping bg1="lt1" tx1="dk1" bg2="lt2" tx2="dk2" accent1="accent1" accent2="accent2" accent3="accent3" accent4="accent4" accent5="accent5" accent6="accent6" hlink="hlink" folHlink="folHlink"/>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2974827-34F9-56C2-6251-AB73E433A198}"/>
              </a:ext>
            </a:extLst>
          </p:cNvPr>
          <p:cNvPicPr>
            <a:picLocks noChangeAspect="1"/>
          </p:cNvPicPr>
          <p:nvPr/>
        </p:nvPicPr>
        <p:blipFill>
          <a:blip r:embed="rId5"/>
          <a:stretch>
            <a:fillRect/>
          </a:stretch>
        </p:blipFill>
        <p:spPr>
          <a:xfrm>
            <a:off x="7374467" y="0"/>
            <a:ext cx="4554590" cy="6858000"/>
          </a:xfrm>
          <a:prstGeom prst="rect">
            <a:avLst/>
          </a:prstGeom>
        </p:spPr>
      </p:pic>
      <p:sp>
        <p:nvSpPr>
          <p:cNvPr id="10" name="TextBox 9">
            <a:extLst>
              <a:ext uri="{FF2B5EF4-FFF2-40B4-BE49-F238E27FC236}">
                <a16:creationId xmlns:a16="http://schemas.microsoft.com/office/drawing/2014/main" id="{F6D5681F-4DF8-CF2C-A4CE-D1FB81B9C43A}"/>
              </a:ext>
            </a:extLst>
          </p:cNvPr>
          <p:cNvSpPr txBox="1"/>
          <p:nvPr/>
        </p:nvSpPr>
        <p:spPr>
          <a:xfrm>
            <a:off x="0" y="2305615"/>
            <a:ext cx="7374467" cy="2246769"/>
          </a:xfrm>
          <a:prstGeom prst="rect">
            <a:avLst/>
          </a:prstGeom>
          <a:solidFill>
            <a:srgbClr val="6E6E6E"/>
          </a:solidFill>
        </p:spPr>
        <p:txBody>
          <a:bodyPr wrap="square">
            <a:spAutoFit/>
          </a:bodyPr>
          <a:lstStyle/>
          <a:p>
            <a:pPr algn="ctr"/>
            <a:r>
              <a:rPr lang="en-US" sz="5800" dirty="0">
                <a:solidFill>
                  <a:prstClr val="white"/>
                </a:solidFill>
                <a:latin typeface="A little sunshine" panose="02000603000000000000" pitchFamily="2" charset="0"/>
                <a:ea typeface="A little sunshine" panose="02000603000000000000" pitchFamily="2" charset="0"/>
              </a:rPr>
              <a:t>Book Overviews</a:t>
            </a:r>
          </a:p>
          <a:p>
            <a:pPr algn="ctr"/>
            <a:endParaRPr lang="en-US" sz="2400" dirty="0">
              <a:solidFill>
                <a:prstClr val="white"/>
              </a:solidFill>
              <a:latin typeface="A little sunshine" panose="02000603000000000000" pitchFamily="2" charset="0"/>
              <a:ea typeface="A little sunshine" panose="02000603000000000000" pitchFamily="2" charset="0"/>
            </a:endParaRPr>
          </a:p>
          <a:p>
            <a:pPr algn="ctr"/>
            <a:r>
              <a:rPr lang="en-US" sz="5800" dirty="0">
                <a:solidFill>
                  <a:prstClr val="white"/>
                </a:solidFill>
                <a:latin typeface="A little sunshine" panose="02000603000000000000" pitchFamily="2" charset="0"/>
                <a:ea typeface="A little sunshine" panose="02000603000000000000" pitchFamily="2" charset="0"/>
              </a:rPr>
              <a:t>Example: Check out p. 3</a:t>
            </a:r>
            <a:endParaRPr lang="en-US" dirty="0"/>
          </a:p>
        </p:txBody>
      </p:sp>
    </p:spTree>
    <p:extLst>
      <p:ext uri="{BB962C8B-B14F-4D97-AF65-F5344CB8AC3E}">
        <p14:creationId xmlns:p14="http://schemas.microsoft.com/office/powerpoint/2010/main" val="1286387938"/>
      </p:ext>
    </p:extLst>
  </p:cSld>
  <p:clrMapOvr>
    <a:overrideClrMapping bg1="lt1" tx1="dk1" bg2="lt2" tx2="dk2" accent1="accent1" accent2="accent2" accent3="accent3" accent4="accent4" accent5="accent5" accent6="accent6" hlink="hlink" folHlink="folHlink"/>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01EE2EF-232E-D0C0-F73A-0CFE37B0BFF4}"/>
              </a:ext>
            </a:extLst>
          </p:cNvPr>
          <p:cNvSpPr/>
          <p:nvPr/>
        </p:nvSpPr>
        <p:spPr>
          <a:xfrm>
            <a:off x="0" y="1653294"/>
            <a:ext cx="12192000" cy="3551411"/>
          </a:xfrm>
          <a:prstGeom prst="rect">
            <a:avLst/>
          </a:prstGeom>
          <a:solidFill>
            <a:srgbClr val="FEA3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EA30C"/>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EEFEF8A6-DD71-D43F-4E90-06E197219843}"/>
              </a:ext>
            </a:extLst>
          </p:cNvPr>
          <p:cNvSpPr txBox="1"/>
          <p:nvPr/>
        </p:nvSpPr>
        <p:spPr>
          <a:xfrm>
            <a:off x="1706020" y="2058462"/>
            <a:ext cx="8779968" cy="2769989"/>
          </a:xfrm>
          <a:prstGeom prst="rect">
            <a:avLst/>
          </a:prstGeom>
          <a:noFill/>
        </p:spPr>
        <p:txBody>
          <a:bodyPr wrap="none" rtlCol="0">
            <a:spAutoFit/>
          </a:bodyPr>
          <a:lstStyle/>
          <a:p>
            <a:pPr algn="ctr"/>
            <a:r>
              <a:rPr lang="en-US" sz="5800" dirty="0">
                <a:solidFill>
                  <a:schemeClr val="bg1"/>
                </a:solidFill>
                <a:latin typeface="Oswald" panose="02000503000000000000" pitchFamily="2" charset="0"/>
                <a:ea typeface="A little sunshine" panose="02000603000000000000" pitchFamily="2" charset="0"/>
              </a:rPr>
              <a:t>Kids, it’s your Bible</a:t>
            </a:r>
          </a:p>
          <a:p>
            <a:pPr algn="ctr"/>
            <a:r>
              <a:rPr lang="en-US" sz="5800" dirty="0">
                <a:solidFill>
                  <a:schemeClr val="bg1"/>
                </a:solidFill>
                <a:latin typeface="A little sunshine" panose="02000603000000000000" pitchFamily="2" charset="0"/>
                <a:ea typeface="A little sunshine" panose="02000603000000000000" pitchFamily="2" charset="0"/>
              </a:rPr>
              <a:t>But sharing is caring!</a:t>
            </a:r>
          </a:p>
          <a:p>
            <a:pPr algn="ctr"/>
            <a:r>
              <a:rPr lang="en-US" sz="5800" dirty="0">
                <a:solidFill>
                  <a:schemeClr val="bg1"/>
                </a:solidFill>
                <a:latin typeface="A little sunshine" panose="02000603000000000000" pitchFamily="2" charset="0"/>
                <a:ea typeface="A little sunshine" panose="02000603000000000000" pitchFamily="2" charset="0"/>
              </a:rPr>
              <a:t>You’re never too old to read together!</a:t>
            </a:r>
          </a:p>
        </p:txBody>
      </p:sp>
    </p:spTree>
    <p:extLst>
      <p:ext uri="{BB962C8B-B14F-4D97-AF65-F5344CB8AC3E}">
        <p14:creationId xmlns:p14="http://schemas.microsoft.com/office/powerpoint/2010/main" val="4158638420"/>
      </p:ext>
    </p:extLst>
  </p:cSld>
  <p:clrMapOvr>
    <a:overrideClrMapping bg1="lt1" tx1="dk1" bg2="lt2" tx2="dk2" accent1="accent1" accent2="accent2" accent3="accent3" accent4="accent4" accent5="accent5" accent6="accent6" hlink="hlink" folHlink="folHlink"/>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15F249B-0592-D03F-CE5D-7D04BB35F79D}"/>
              </a:ext>
            </a:extLst>
          </p:cNvPr>
          <p:cNvPicPr>
            <a:picLocks noChangeAspect="1"/>
          </p:cNvPicPr>
          <p:nvPr/>
        </p:nvPicPr>
        <p:blipFill>
          <a:blip r:embed="rId5"/>
          <a:stretch>
            <a:fillRect/>
          </a:stretch>
        </p:blipFill>
        <p:spPr>
          <a:xfrm>
            <a:off x="860749" y="-6345"/>
            <a:ext cx="6103218" cy="6864344"/>
          </a:xfrm>
          <a:prstGeom prst="rect">
            <a:avLst/>
          </a:prstGeom>
        </p:spPr>
      </p:pic>
      <p:sp>
        <p:nvSpPr>
          <p:cNvPr id="8" name="TextBox 7">
            <a:extLst>
              <a:ext uri="{FF2B5EF4-FFF2-40B4-BE49-F238E27FC236}">
                <a16:creationId xmlns:a16="http://schemas.microsoft.com/office/drawing/2014/main" id="{93242EAA-1C57-D9C2-4E1D-92322D21C206}"/>
              </a:ext>
            </a:extLst>
          </p:cNvPr>
          <p:cNvSpPr txBox="1"/>
          <p:nvPr/>
        </p:nvSpPr>
        <p:spPr>
          <a:xfrm>
            <a:off x="6963967" y="2487109"/>
            <a:ext cx="5228033" cy="1877437"/>
          </a:xfrm>
          <a:prstGeom prst="rect">
            <a:avLst/>
          </a:prstGeom>
          <a:solidFill>
            <a:srgbClr val="6E6E6E"/>
          </a:solidFill>
        </p:spPr>
        <p:txBody>
          <a:bodyPr wrap="square">
            <a:spAutoFit/>
          </a:bodyPr>
          <a:lstStyle/>
          <a:p>
            <a:pPr algn="ctr"/>
            <a:r>
              <a:rPr lang="en-US" sz="5800" dirty="0">
                <a:solidFill>
                  <a:prstClr val="white"/>
                </a:solidFill>
                <a:latin typeface="A little sunshine" panose="02000603000000000000" pitchFamily="2" charset="0"/>
                <a:ea typeface="A little sunshine" panose="02000603000000000000" pitchFamily="2" charset="0"/>
              </a:rPr>
              <a:t>Example: </a:t>
            </a:r>
          </a:p>
          <a:p>
            <a:pPr algn="ctr"/>
            <a:r>
              <a:rPr lang="en-US" sz="5800" dirty="0">
                <a:solidFill>
                  <a:prstClr val="white"/>
                </a:solidFill>
                <a:latin typeface="A little sunshine" panose="02000603000000000000" pitchFamily="2" charset="0"/>
                <a:ea typeface="A little sunshine" panose="02000603000000000000" pitchFamily="2" charset="0"/>
              </a:rPr>
              <a:t>Page 4</a:t>
            </a:r>
            <a:endParaRPr lang="en-US" dirty="0"/>
          </a:p>
        </p:txBody>
      </p:sp>
    </p:spTree>
    <p:extLst>
      <p:ext uri="{BB962C8B-B14F-4D97-AF65-F5344CB8AC3E}">
        <p14:creationId xmlns:p14="http://schemas.microsoft.com/office/powerpoint/2010/main" val="792396377"/>
      </p:ext>
    </p:extLst>
  </p:cSld>
  <p:clrMapOvr>
    <a:overrideClrMapping bg1="lt1" tx1="dk1" bg2="lt2" tx2="dk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01EE2EF-232E-D0C0-F73A-0CFE37B0BFF4}"/>
              </a:ext>
            </a:extLst>
          </p:cNvPr>
          <p:cNvSpPr/>
          <p:nvPr/>
        </p:nvSpPr>
        <p:spPr>
          <a:xfrm>
            <a:off x="0" y="2509788"/>
            <a:ext cx="12192000" cy="1861245"/>
          </a:xfrm>
          <a:prstGeom prst="rect">
            <a:avLst/>
          </a:prstGeom>
          <a:solidFill>
            <a:srgbClr val="6E6E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EA30C"/>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EEFEF8A6-DD71-D43F-4E90-06E197219843}"/>
              </a:ext>
            </a:extLst>
          </p:cNvPr>
          <p:cNvSpPr txBox="1"/>
          <p:nvPr/>
        </p:nvSpPr>
        <p:spPr>
          <a:xfrm>
            <a:off x="4203518" y="2947967"/>
            <a:ext cx="3785011" cy="984885"/>
          </a:xfrm>
          <a:prstGeom prst="rect">
            <a:avLst/>
          </a:prstGeom>
          <a:noFill/>
        </p:spPr>
        <p:txBody>
          <a:bodyPr wrap="none" rtlCol="0">
            <a:spAutoFit/>
          </a:bodyPr>
          <a:lstStyle/>
          <a:p>
            <a:pPr algn="ctr"/>
            <a:r>
              <a:rPr lang="en-US" sz="5800" dirty="0">
                <a:solidFill>
                  <a:schemeClr val="bg1"/>
                </a:solidFill>
                <a:latin typeface="Oswald" panose="02000503000000000000" pitchFamily="2" charset="0"/>
                <a:ea typeface="A little sunshine" panose="02000603000000000000" pitchFamily="2" charset="0"/>
              </a:rPr>
              <a:t>Quick Review</a:t>
            </a:r>
          </a:p>
        </p:txBody>
      </p:sp>
    </p:spTree>
    <p:extLst>
      <p:ext uri="{BB962C8B-B14F-4D97-AF65-F5344CB8AC3E}">
        <p14:creationId xmlns:p14="http://schemas.microsoft.com/office/powerpoint/2010/main" val="1694815354"/>
      </p:ext>
    </p:extLst>
  </p:cSld>
  <p:clrMapOvr>
    <a:overrideClrMapping bg1="lt1" tx1="dk1" bg2="lt2" tx2="dk2" accent1="accent1" accent2="accent2" accent3="accent3" accent4="accent4" accent5="accent5" accent6="accent6" hlink="hlink" folHlink="folHlink"/>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01EE2EF-232E-D0C0-F73A-0CFE37B0BFF4}"/>
              </a:ext>
            </a:extLst>
          </p:cNvPr>
          <p:cNvSpPr/>
          <p:nvPr/>
        </p:nvSpPr>
        <p:spPr>
          <a:xfrm>
            <a:off x="0" y="1986707"/>
            <a:ext cx="12192000" cy="2884586"/>
          </a:xfrm>
          <a:prstGeom prst="rect">
            <a:avLst/>
          </a:prstGeom>
          <a:solidFill>
            <a:srgbClr val="A542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EA30C"/>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EEFEF8A6-DD71-D43F-4E90-06E197219843}"/>
              </a:ext>
            </a:extLst>
          </p:cNvPr>
          <p:cNvSpPr txBox="1"/>
          <p:nvPr/>
        </p:nvSpPr>
        <p:spPr>
          <a:xfrm>
            <a:off x="2323172" y="2490280"/>
            <a:ext cx="7545655" cy="1877437"/>
          </a:xfrm>
          <a:prstGeom prst="rect">
            <a:avLst/>
          </a:prstGeom>
          <a:noFill/>
        </p:spPr>
        <p:txBody>
          <a:bodyPr wrap="none" rtlCol="0">
            <a:spAutoFit/>
          </a:bodyPr>
          <a:lstStyle/>
          <a:p>
            <a:pPr algn="ctr"/>
            <a:r>
              <a:rPr lang="en-US" sz="5800" dirty="0">
                <a:solidFill>
                  <a:schemeClr val="bg1"/>
                </a:solidFill>
                <a:latin typeface="Oswald" panose="02000503000000000000" pitchFamily="2" charset="0"/>
                <a:ea typeface="A little sunshine" panose="02000603000000000000" pitchFamily="2" charset="0"/>
              </a:rPr>
              <a:t>The Bible</a:t>
            </a:r>
          </a:p>
          <a:p>
            <a:pPr algn="ctr"/>
            <a:r>
              <a:rPr lang="en-US" sz="5800" dirty="0">
                <a:solidFill>
                  <a:schemeClr val="bg1"/>
                </a:solidFill>
                <a:latin typeface="A little sunshine" panose="02000603000000000000" pitchFamily="2" charset="0"/>
                <a:ea typeface="A little sunshine" panose="02000603000000000000" pitchFamily="2" charset="0"/>
              </a:rPr>
              <a:t>Check out Genesis 1:1 on page 5</a:t>
            </a:r>
          </a:p>
        </p:txBody>
      </p:sp>
    </p:spTree>
    <p:extLst>
      <p:ext uri="{BB962C8B-B14F-4D97-AF65-F5344CB8AC3E}">
        <p14:creationId xmlns:p14="http://schemas.microsoft.com/office/powerpoint/2010/main" val="4108557540"/>
      </p:ext>
    </p:extLst>
  </p:cSld>
  <p:clrMapOvr>
    <a:overrideClrMapping bg1="lt1" tx1="dk1" bg2="lt2" tx2="dk2" accent1="accent1" accent2="accent2" accent3="accent3" accent4="accent4" accent5="accent5" accent6="accent6" hlink="hlink" folHlink="folHlink"/>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0AFA34C-05CD-9E74-BE4E-1B9EB38661EB}"/>
              </a:ext>
            </a:extLst>
          </p:cNvPr>
          <p:cNvPicPr>
            <a:picLocks noChangeAspect="1"/>
          </p:cNvPicPr>
          <p:nvPr/>
        </p:nvPicPr>
        <p:blipFill>
          <a:blip r:embed="rId5"/>
          <a:stretch>
            <a:fillRect/>
          </a:stretch>
        </p:blipFill>
        <p:spPr>
          <a:xfrm>
            <a:off x="6566512" y="0"/>
            <a:ext cx="4763740" cy="6858000"/>
          </a:xfrm>
          <a:prstGeom prst="rect">
            <a:avLst/>
          </a:prstGeom>
        </p:spPr>
      </p:pic>
      <p:sp>
        <p:nvSpPr>
          <p:cNvPr id="8" name="TextBox 7">
            <a:extLst>
              <a:ext uri="{FF2B5EF4-FFF2-40B4-BE49-F238E27FC236}">
                <a16:creationId xmlns:a16="http://schemas.microsoft.com/office/drawing/2014/main" id="{4F798260-7593-BF7F-1899-FAD250B33386}"/>
              </a:ext>
            </a:extLst>
          </p:cNvPr>
          <p:cNvSpPr txBox="1"/>
          <p:nvPr/>
        </p:nvSpPr>
        <p:spPr>
          <a:xfrm>
            <a:off x="0" y="1520785"/>
            <a:ext cx="6566512" cy="4278094"/>
          </a:xfrm>
          <a:prstGeom prst="rect">
            <a:avLst/>
          </a:prstGeom>
          <a:solidFill>
            <a:srgbClr val="6E6E6E"/>
          </a:solidFill>
        </p:spPr>
        <p:txBody>
          <a:bodyPr wrap="square">
            <a:spAutoFit/>
          </a:bodyPr>
          <a:lstStyle/>
          <a:p>
            <a:pPr algn="ctr"/>
            <a:r>
              <a:rPr lang="en-US" sz="5800" dirty="0">
                <a:solidFill>
                  <a:prstClr val="white"/>
                </a:solidFill>
                <a:latin typeface="A little sunshine" panose="02000603000000000000" pitchFamily="2" charset="0"/>
                <a:ea typeface="A little sunshine" panose="02000603000000000000" pitchFamily="2" charset="0"/>
              </a:rPr>
              <a:t>Example: </a:t>
            </a:r>
          </a:p>
          <a:p>
            <a:pPr algn="ctr"/>
            <a:r>
              <a:rPr lang="en-US" sz="5800" dirty="0">
                <a:solidFill>
                  <a:prstClr val="white"/>
                </a:solidFill>
                <a:latin typeface="A little sunshine" panose="02000603000000000000" pitchFamily="2" charset="0"/>
                <a:ea typeface="A little sunshine" panose="02000603000000000000" pitchFamily="2" charset="0"/>
              </a:rPr>
              <a:t>Pages 6 &amp; 7</a:t>
            </a:r>
          </a:p>
          <a:p>
            <a:r>
              <a:rPr lang="en-US" sz="4200" dirty="0">
                <a:solidFill>
                  <a:prstClr val="white"/>
                </a:solidFill>
                <a:latin typeface="Kelson" panose="02000506000000020004" pitchFamily="50" charset="0"/>
                <a:ea typeface="A little sunshine" panose="02000603000000000000" pitchFamily="2" charset="0"/>
              </a:rPr>
              <a:t>  Includes: </a:t>
            </a:r>
          </a:p>
          <a:p>
            <a:pPr marL="914400" indent="-396875">
              <a:buFont typeface="Arial" panose="020B0604020202020204" pitchFamily="34" charset="0"/>
              <a:buChar char="•"/>
            </a:pPr>
            <a:r>
              <a:rPr lang="en-US" sz="3800" dirty="0">
                <a:solidFill>
                  <a:prstClr val="white"/>
                </a:solidFill>
                <a:latin typeface="Kelson" panose="02000506000000020004" pitchFamily="50" charset="0"/>
                <a:ea typeface="A little sunshine" panose="02000603000000000000" pitchFamily="2" charset="0"/>
              </a:rPr>
              <a:t>One full picture page</a:t>
            </a:r>
          </a:p>
          <a:p>
            <a:pPr marL="914400" indent="-396875">
              <a:buFont typeface="Arial" panose="020B0604020202020204" pitchFamily="34" charset="0"/>
              <a:buChar char="•"/>
            </a:pPr>
            <a:r>
              <a:rPr lang="en-US" sz="3800" dirty="0">
                <a:solidFill>
                  <a:prstClr val="white"/>
                </a:solidFill>
                <a:latin typeface="Kelson" panose="02000506000000020004" pitchFamily="50" charset="0"/>
                <a:ea typeface="A little sunshine" panose="02000603000000000000" pitchFamily="2" charset="0"/>
              </a:rPr>
              <a:t>One Summary page</a:t>
            </a:r>
          </a:p>
          <a:p>
            <a:r>
              <a:rPr lang="en-US" sz="3800" dirty="0">
                <a:solidFill>
                  <a:prstClr val="white"/>
                </a:solidFill>
                <a:latin typeface="Kelson" panose="02000506000000020004" pitchFamily="50" charset="0"/>
                <a:ea typeface="A little sunshine" panose="02000603000000000000" pitchFamily="2" charset="0"/>
              </a:rPr>
              <a:t>  For 125 Bible Accounts</a:t>
            </a:r>
          </a:p>
        </p:txBody>
      </p:sp>
    </p:spTree>
    <p:extLst>
      <p:ext uri="{BB962C8B-B14F-4D97-AF65-F5344CB8AC3E}">
        <p14:creationId xmlns:p14="http://schemas.microsoft.com/office/powerpoint/2010/main" val="3919032461"/>
      </p:ext>
    </p:extLst>
  </p:cSld>
  <p:clrMapOvr>
    <a:overrideClrMapping bg1="lt1" tx1="dk1" bg2="lt2" tx2="dk2" accent1="accent1" accent2="accent2" accent3="accent3" accent4="accent4" accent5="accent5" accent6="accent6" hlink="hlink" folHlink="folHlink"/>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0AFA34C-05CD-9E74-BE4E-1B9EB38661EB}"/>
              </a:ext>
            </a:extLst>
          </p:cNvPr>
          <p:cNvPicPr>
            <a:picLocks noChangeAspect="1"/>
          </p:cNvPicPr>
          <p:nvPr/>
        </p:nvPicPr>
        <p:blipFill>
          <a:blip r:embed="rId5"/>
          <a:stretch>
            <a:fillRect/>
          </a:stretch>
        </p:blipFill>
        <p:spPr>
          <a:xfrm>
            <a:off x="6566512" y="0"/>
            <a:ext cx="4763740" cy="6858000"/>
          </a:xfrm>
          <a:prstGeom prst="rect">
            <a:avLst/>
          </a:prstGeom>
        </p:spPr>
      </p:pic>
      <p:sp>
        <p:nvSpPr>
          <p:cNvPr id="8" name="TextBox 7">
            <a:extLst>
              <a:ext uri="{FF2B5EF4-FFF2-40B4-BE49-F238E27FC236}">
                <a16:creationId xmlns:a16="http://schemas.microsoft.com/office/drawing/2014/main" id="{4F798260-7593-BF7F-1899-FAD250B33386}"/>
              </a:ext>
            </a:extLst>
          </p:cNvPr>
          <p:cNvSpPr txBox="1"/>
          <p:nvPr/>
        </p:nvSpPr>
        <p:spPr>
          <a:xfrm>
            <a:off x="15240" y="782121"/>
            <a:ext cx="6566512" cy="5293757"/>
          </a:xfrm>
          <a:prstGeom prst="rect">
            <a:avLst/>
          </a:prstGeom>
          <a:solidFill>
            <a:srgbClr val="6E6E6E"/>
          </a:solidFill>
        </p:spPr>
        <p:txBody>
          <a:bodyPr wrap="square">
            <a:spAutoFit/>
          </a:bodyPr>
          <a:lstStyle/>
          <a:p>
            <a:pPr algn="ctr"/>
            <a:r>
              <a:rPr lang="en-US" sz="5800" dirty="0">
                <a:solidFill>
                  <a:prstClr val="white"/>
                </a:solidFill>
                <a:latin typeface="A little sunshine" panose="02000603000000000000" pitchFamily="2" charset="0"/>
                <a:ea typeface="A little sunshine" panose="02000603000000000000" pitchFamily="2" charset="0"/>
              </a:rPr>
              <a:t>Bible Narratives are from the book 125 Bible Stories.</a:t>
            </a:r>
          </a:p>
          <a:p>
            <a:pPr algn="ctr"/>
            <a:endParaRPr lang="en-US" sz="3200" dirty="0">
              <a:solidFill>
                <a:prstClr val="white"/>
              </a:solidFill>
              <a:latin typeface="Kelson" panose="02000506000000020004" pitchFamily="50" charset="0"/>
              <a:ea typeface="A little sunshine" panose="02000603000000000000" pitchFamily="2" charset="0"/>
            </a:endParaRPr>
          </a:p>
          <a:p>
            <a:pPr marL="914400" indent="-396875">
              <a:buFont typeface="Arial" panose="020B0604020202020204" pitchFamily="34" charset="0"/>
              <a:buChar char="•"/>
            </a:pPr>
            <a:r>
              <a:rPr lang="en-US" sz="3800" dirty="0">
                <a:solidFill>
                  <a:prstClr val="white"/>
                </a:solidFill>
                <a:latin typeface="Kelson" panose="02000506000000020004" pitchFamily="50" charset="0"/>
                <a:ea typeface="A little sunshine" panose="02000603000000000000" pitchFamily="2" charset="0"/>
              </a:rPr>
              <a:t>GREAT: for reading together at home</a:t>
            </a:r>
          </a:p>
          <a:p>
            <a:pPr marL="914400" indent="-396875">
              <a:buFont typeface="Arial" panose="020B0604020202020204" pitchFamily="34" charset="0"/>
              <a:buChar char="•"/>
            </a:pPr>
            <a:r>
              <a:rPr lang="en-US" sz="3800" dirty="0">
                <a:solidFill>
                  <a:prstClr val="white"/>
                </a:solidFill>
                <a:latin typeface="Kelson" panose="02000506000000020004" pitchFamily="50" charset="0"/>
                <a:ea typeface="A little sunshine" panose="02000603000000000000" pitchFamily="2" charset="0"/>
              </a:rPr>
              <a:t>Challenge: Turning past these pages when looking up a chapter &amp; verse.</a:t>
            </a:r>
            <a:endParaRPr lang="en-US" sz="3800" dirty="0">
              <a:latin typeface="Kelson" panose="02000506000000020004" pitchFamily="50" charset="0"/>
            </a:endParaRPr>
          </a:p>
        </p:txBody>
      </p:sp>
    </p:spTree>
    <p:extLst>
      <p:ext uri="{BB962C8B-B14F-4D97-AF65-F5344CB8AC3E}">
        <p14:creationId xmlns:p14="http://schemas.microsoft.com/office/powerpoint/2010/main" val="2967935744"/>
      </p:ext>
    </p:extLst>
  </p:cSld>
  <p:clrMapOvr>
    <a:overrideClrMapping bg1="lt1" tx1="dk1" bg2="lt2" tx2="dk2" accent1="accent1" accent2="accent2" accent3="accent3" accent4="accent4" accent5="accent5" accent6="accent6" hlink="hlink" folHlink="folHlink"/>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0AFA34C-05CD-9E74-BE4E-1B9EB38661EB}"/>
              </a:ext>
            </a:extLst>
          </p:cNvPr>
          <p:cNvPicPr>
            <a:picLocks noChangeAspect="1"/>
          </p:cNvPicPr>
          <p:nvPr/>
        </p:nvPicPr>
        <p:blipFill>
          <a:blip r:embed="rId5"/>
          <a:stretch>
            <a:fillRect/>
          </a:stretch>
        </p:blipFill>
        <p:spPr>
          <a:xfrm>
            <a:off x="6566512" y="0"/>
            <a:ext cx="4763740" cy="6858000"/>
          </a:xfrm>
          <a:prstGeom prst="rect">
            <a:avLst/>
          </a:prstGeom>
        </p:spPr>
      </p:pic>
      <p:sp>
        <p:nvSpPr>
          <p:cNvPr id="8" name="TextBox 7">
            <a:extLst>
              <a:ext uri="{FF2B5EF4-FFF2-40B4-BE49-F238E27FC236}">
                <a16:creationId xmlns:a16="http://schemas.microsoft.com/office/drawing/2014/main" id="{4F798260-7593-BF7F-1899-FAD250B33386}"/>
              </a:ext>
            </a:extLst>
          </p:cNvPr>
          <p:cNvSpPr txBox="1"/>
          <p:nvPr/>
        </p:nvSpPr>
        <p:spPr>
          <a:xfrm>
            <a:off x="0" y="1597729"/>
            <a:ext cx="6566512" cy="3662541"/>
          </a:xfrm>
          <a:prstGeom prst="rect">
            <a:avLst/>
          </a:prstGeom>
          <a:solidFill>
            <a:srgbClr val="6E6E6E"/>
          </a:solidFill>
        </p:spPr>
        <p:txBody>
          <a:bodyPr wrap="square">
            <a:spAutoFit/>
          </a:bodyPr>
          <a:lstStyle/>
          <a:p>
            <a:pPr algn="ctr"/>
            <a:r>
              <a:rPr lang="en-US" sz="5800" dirty="0">
                <a:solidFill>
                  <a:prstClr val="white"/>
                </a:solidFill>
                <a:latin typeface="A little sunshine" panose="02000603000000000000" pitchFamily="2" charset="0"/>
                <a:ea typeface="A little sunshine" panose="02000603000000000000" pitchFamily="2" charset="0"/>
              </a:rPr>
              <a:t>Let’s Practice:</a:t>
            </a:r>
          </a:p>
          <a:p>
            <a:pPr algn="ctr"/>
            <a:r>
              <a:rPr lang="en-US" sz="5800" dirty="0">
                <a:solidFill>
                  <a:prstClr val="white"/>
                </a:solidFill>
                <a:latin typeface="A little sunshine" panose="02000603000000000000" pitchFamily="2" charset="0"/>
                <a:ea typeface="A little sunshine" panose="02000603000000000000" pitchFamily="2" charset="0"/>
              </a:rPr>
              <a:t>Find Genesis 1:31</a:t>
            </a:r>
          </a:p>
          <a:p>
            <a:pPr algn="ctr"/>
            <a:r>
              <a:rPr lang="en-US" sz="5800" dirty="0">
                <a:solidFill>
                  <a:prstClr val="white"/>
                </a:solidFill>
                <a:latin typeface="A little sunshine" panose="02000603000000000000" pitchFamily="2" charset="0"/>
                <a:ea typeface="A little sunshine" panose="02000603000000000000" pitchFamily="2" charset="0"/>
              </a:rPr>
              <a:t>Find Genesis 2:7</a:t>
            </a:r>
          </a:p>
          <a:p>
            <a:pPr algn="ctr"/>
            <a:r>
              <a:rPr lang="en-US" sz="5800" dirty="0">
                <a:solidFill>
                  <a:prstClr val="white"/>
                </a:solidFill>
                <a:latin typeface="A little sunshine" panose="02000603000000000000" pitchFamily="2" charset="0"/>
                <a:ea typeface="A little sunshine" panose="02000603000000000000" pitchFamily="2" charset="0"/>
              </a:rPr>
              <a:t>Find Genesis 3:15</a:t>
            </a:r>
            <a:endParaRPr lang="en-US" sz="3800" dirty="0">
              <a:latin typeface="Kelson" panose="02000506000000020004" pitchFamily="50" charset="0"/>
            </a:endParaRPr>
          </a:p>
        </p:txBody>
      </p:sp>
    </p:spTree>
    <p:extLst>
      <p:ext uri="{BB962C8B-B14F-4D97-AF65-F5344CB8AC3E}">
        <p14:creationId xmlns:p14="http://schemas.microsoft.com/office/powerpoint/2010/main" val="1037736846"/>
      </p:ext>
    </p:extLst>
  </p:cSld>
  <p:clrMapOvr>
    <a:overrideClrMapping bg1="lt1" tx1="dk1" bg2="lt2" tx2="dk2" accent1="accent1" accent2="accent2" accent3="accent3" accent4="accent4" accent5="accent5" accent6="accent6" hlink="hlink" folHlink="folHlink"/>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F6A25CC-C408-8B9E-5E17-7341268C53AA}"/>
              </a:ext>
            </a:extLst>
          </p:cNvPr>
          <p:cNvPicPr>
            <a:picLocks noChangeAspect="1"/>
          </p:cNvPicPr>
          <p:nvPr/>
        </p:nvPicPr>
        <p:blipFill rotWithShape="1">
          <a:blip r:embed="rId5"/>
          <a:srcRect l="4401" r="6222"/>
          <a:stretch/>
        </p:blipFill>
        <p:spPr>
          <a:xfrm>
            <a:off x="3416490" y="0"/>
            <a:ext cx="5359020" cy="6849726"/>
          </a:xfrm>
          <a:prstGeom prst="rect">
            <a:avLst/>
          </a:prstGeom>
        </p:spPr>
      </p:pic>
      <p:sp>
        <p:nvSpPr>
          <p:cNvPr id="4" name="TextBox 3">
            <a:extLst>
              <a:ext uri="{FF2B5EF4-FFF2-40B4-BE49-F238E27FC236}">
                <a16:creationId xmlns:a16="http://schemas.microsoft.com/office/drawing/2014/main" id="{B4324008-FEC0-B4C5-9316-800E1AA92869}"/>
              </a:ext>
            </a:extLst>
          </p:cNvPr>
          <p:cNvSpPr txBox="1"/>
          <p:nvPr/>
        </p:nvSpPr>
        <p:spPr>
          <a:xfrm>
            <a:off x="8775510" y="2487109"/>
            <a:ext cx="3416490" cy="1877437"/>
          </a:xfrm>
          <a:prstGeom prst="rect">
            <a:avLst/>
          </a:prstGeom>
          <a:solidFill>
            <a:srgbClr val="6E6E6E"/>
          </a:solidFill>
        </p:spPr>
        <p:txBody>
          <a:bodyPr wrap="square">
            <a:spAutoFit/>
          </a:bodyPr>
          <a:lstStyle/>
          <a:p>
            <a:pPr algn="ctr"/>
            <a:r>
              <a:rPr lang="en-US" sz="5800" dirty="0">
                <a:solidFill>
                  <a:prstClr val="white"/>
                </a:solidFill>
                <a:latin typeface="A little sunshine" panose="02000603000000000000" pitchFamily="2" charset="0"/>
                <a:ea typeface="A little sunshine" panose="02000603000000000000" pitchFamily="2" charset="0"/>
              </a:rPr>
              <a:t>Example: </a:t>
            </a:r>
          </a:p>
          <a:p>
            <a:pPr algn="ctr"/>
            <a:r>
              <a:rPr lang="en-US" sz="5800" dirty="0">
                <a:solidFill>
                  <a:prstClr val="white"/>
                </a:solidFill>
                <a:latin typeface="A little sunshine" panose="02000603000000000000" pitchFamily="2" charset="0"/>
                <a:ea typeface="A little sunshine" panose="02000603000000000000" pitchFamily="2" charset="0"/>
              </a:rPr>
              <a:t>Page 9</a:t>
            </a:r>
            <a:endParaRPr lang="en-US" dirty="0"/>
          </a:p>
        </p:txBody>
      </p:sp>
      <p:sp>
        <p:nvSpPr>
          <p:cNvPr id="6" name="TextBox 5">
            <a:extLst>
              <a:ext uri="{FF2B5EF4-FFF2-40B4-BE49-F238E27FC236}">
                <a16:creationId xmlns:a16="http://schemas.microsoft.com/office/drawing/2014/main" id="{39FBA320-AF28-98EA-9368-56404473080D}"/>
              </a:ext>
            </a:extLst>
          </p:cNvPr>
          <p:cNvSpPr txBox="1"/>
          <p:nvPr/>
        </p:nvSpPr>
        <p:spPr>
          <a:xfrm>
            <a:off x="0" y="2486144"/>
            <a:ext cx="3416490" cy="1877437"/>
          </a:xfrm>
          <a:prstGeom prst="rect">
            <a:avLst/>
          </a:prstGeom>
          <a:solidFill>
            <a:srgbClr val="6E6E6E"/>
          </a:solidFill>
        </p:spPr>
        <p:txBody>
          <a:bodyPr wrap="square">
            <a:spAutoFit/>
          </a:bodyPr>
          <a:lstStyle/>
          <a:p>
            <a:pPr algn="ctr"/>
            <a:r>
              <a:rPr lang="en-US" sz="5800" dirty="0">
                <a:solidFill>
                  <a:prstClr val="white"/>
                </a:solidFill>
                <a:latin typeface="A little sunshine" panose="02000603000000000000" pitchFamily="2" charset="0"/>
                <a:ea typeface="A little sunshine" panose="02000603000000000000" pitchFamily="2" charset="0"/>
              </a:rPr>
              <a:t>Index:</a:t>
            </a:r>
          </a:p>
          <a:p>
            <a:pPr algn="ctr"/>
            <a:r>
              <a:rPr lang="en-US" sz="5800" dirty="0">
                <a:solidFill>
                  <a:prstClr val="white"/>
                </a:solidFill>
                <a:latin typeface="A little sunshine" panose="02000603000000000000" pitchFamily="2" charset="0"/>
                <a:ea typeface="A little sunshine" panose="02000603000000000000" pitchFamily="2" charset="0"/>
              </a:rPr>
              <a:t>Page 1875</a:t>
            </a:r>
            <a:endParaRPr lang="en-US" dirty="0"/>
          </a:p>
        </p:txBody>
      </p:sp>
    </p:spTree>
    <p:extLst>
      <p:ext uri="{BB962C8B-B14F-4D97-AF65-F5344CB8AC3E}">
        <p14:creationId xmlns:p14="http://schemas.microsoft.com/office/powerpoint/2010/main" val="4279977457"/>
      </p:ext>
    </p:extLst>
  </p:cSld>
  <p:clrMapOvr>
    <a:overrideClrMapping bg1="lt1" tx1="dk1" bg2="lt2" tx2="dk2" accent1="accent1" accent2="accent2" accent3="accent3" accent4="accent4" accent5="accent5" accent6="accent6" hlink="hlink" folHlink="folHlink"/>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630D0FE-BAE3-EDCC-4466-D13FB8239FE6}"/>
              </a:ext>
            </a:extLst>
          </p:cNvPr>
          <p:cNvSpPr/>
          <p:nvPr/>
        </p:nvSpPr>
        <p:spPr>
          <a:xfrm>
            <a:off x="0" y="564330"/>
            <a:ext cx="12192000" cy="5729339"/>
          </a:xfrm>
          <a:prstGeom prst="rect">
            <a:avLst/>
          </a:prstGeom>
          <a:solidFill>
            <a:srgbClr val="61A5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A54285"/>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EEFEF8A6-DD71-D43F-4E90-06E197219843}"/>
              </a:ext>
            </a:extLst>
          </p:cNvPr>
          <p:cNvSpPr txBox="1"/>
          <p:nvPr/>
        </p:nvSpPr>
        <p:spPr>
          <a:xfrm>
            <a:off x="838200" y="797509"/>
            <a:ext cx="10515600" cy="5262979"/>
          </a:xfrm>
          <a:prstGeom prst="rect">
            <a:avLst/>
          </a:prstGeom>
          <a:noFill/>
        </p:spPr>
        <p:txBody>
          <a:bodyPr wrap="square" rtlCol="0">
            <a:spAutoFit/>
          </a:bodyPr>
          <a:lstStyle/>
          <a:p>
            <a:pPr algn="ctr"/>
            <a:r>
              <a:rPr lang="en-US" sz="6400" dirty="0">
                <a:solidFill>
                  <a:schemeClr val="bg1"/>
                </a:solidFill>
                <a:latin typeface="Oswald" panose="02000503000000000000" pitchFamily="2" charset="0"/>
                <a:ea typeface="A little sunshine" panose="02000603000000000000" pitchFamily="2" charset="0"/>
              </a:rPr>
              <a:t>The Purpose of the Bible</a:t>
            </a:r>
          </a:p>
          <a:p>
            <a:pPr algn="ctr"/>
            <a:endParaRPr lang="en-US" sz="2000" dirty="0">
              <a:solidFill>
                <a:schemeClr val="bg1"/>
              </a:solidFill>
              <a:latin typeface="Oswald" panose="02000503000000000000" pitchFamily="2" charset="0"/>
              <a:ea typeface="A little sunshine" panose="02000603000000000000" pitchFamily="2" charset="0"/>
            </a:endParaRPr>
          </a:p>
          <a:p>
            <a:pPr algn="ctr"/>
            <a:r>
              <a:rPr lang="en-US" sz="4200" dirty="0">
                <a:solidFill>
                  <a:schemeClr val="bg1"/>
                </a:solidFill>
                <a:latin typeface="A little sunshine" panose="02000603000000000000" pitchFamily="2" charset="0"/>
                <a:ea typeface="A little sunshine" panose="02000603000000000000" pitchFamily="2" charset="0"/>
              </a:rPr>
              <a:t>“…these are written so that you may believe that Jesus is the Christ, the Son of God, and that by believing you may have life in his name.” –John 20:31</a:t>
            </a:r>
          </a:p>
          <a:p>
            <a:pPr algn="ctr"/>
            <a:endParaRPr lang="en-US" sz="4200" dirty="0">
              <a:solidFill>
                <a:schemeClr val="bg1"/>
              </a:solidFill>
              <a:latin typeface="A little sunshine" panose="02000603000000000000" pitchFamily="2" charset="0"/>
              <a:ea typeface="A little sunshine" panose="02000603000000000000" pitchFamily="2" charset="0"/>
            </a:endParaRPr>
          </a:p>
          <a:p>
            <a:pPr algn="ctr"/>
            <a:r>
              <a:rPr lang="en-US" sz="4200" dirty="0">
                <a:solidFill>
                  <a:schemeClr val="bg1"/>
                </a:solidFill>
                <a:latin typeface="Oswald" panose="02000503000000000000" pitchFamily="2" charset="0"/>
                <a:ea typeface="A little sunshine" panose="02000603000000000000" pitchFamily="2" charset="0"/>
              </a:rPr>
              <a:t>The Old Testament POINTS to Christ</a:t>
            </a:r>
          </a:p>
          <a:p>
            <a:pPr algn="ctr"/>
            <a:r>
              <a:rPr lang="en-US" sz="4200" dirty="0">
                <a:solidFill>
                  <a:schemeClr val="bg1"/>
                </a:solidFill>
                <a:latin typeface="Oswald" panose="02000503000000000000" pitchFamily="2" charset="0"/>
                <a:ea typeface="A little sunshine" panose="02000603000000000000" pitchFamily="2" charset="0"/>
              </a:rPr>
              <a:t>The New Testament REVEALS Christ</a:t>
            </a:r>
          </a:p>
        </p:txBody>
      </p:sp>
    </p:spTree>
    <p:extLst>
      <p:ext uri="{BB962C8B-B14F-4D97-AF65-F5344CB8AC3E}">
        <p14:creationId xmlns:p14="http://schemas.microsoft.com/office/powerpoint/2010/main" val="1025362209"/>
      </p:ext>
    </p:extLst>
  </p:cSld>
  <p:clrMapOvr>
    <a:overrideClrMapping bg1="lt1" tx1="dk1" bg2="lt2" tx2="dk2" accent1="accent1" accent2="accent2" accent3="accent3" accent4="accent4" accent5="accent5" accent6="accent6" hlink="hlink" folHlink="folHlink"/>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D7DD46C-115A-7DF0-B1FA-0941B29D5344}"/>
              </a:ext>
            </a:extLst>
          </p:cNvPr>
          <p:cNvPicPr>
            <a:picLocks noChangeAspect="1"/>
          </p:cNvPicPr>
          <p:nvPr/>
        </p:nvPicPr>
        <p:blipFill rotWithShape="1">
          <a:blip r:embed="rId5"/>
          <a:srcRect l="6110" r="6110"/>
          <a:stretch/>
        </p:blipFill>
        <p:spPr>
          <a:xfrm>
            <a:off x="3416490" y="3331"/>
            <a:ext cx="5359020" cy="6851338"/>
          </a:xfrm>
          <a:prstGeom prst="rect">
            <a:avLst/>
          </a:prstGeom>
        </p:spPr>
      </p:pic>
      <p:sp>
        <p:nvSpPr>
          <p:cNvPr id="4" name="TextBox 3">
            <a:extLst>
              <a:ext uri="{FF2B5EF4-FFF2-40B4-BE49-F238E27FC236}">
                <a16:creationId xmlns:a16="http://schemas.microsoft.com/office/drawing/2014/main" id="{E7248410-FCE1-368E-9341-F03EACD136FF}"/>
              </a:ext>
            </a:extLst>
          </p:cNvPr>
          <p:cNvSpPr txBox="1"/>
          <p:nvPr/>
        </p:nvSpPr>
        <p:spPr>
          <a:xfrm>
            <a:off x="8775510" y="2487109"/>
            <a:ext cx="3416490" cy="1877437"/>
          </a:xfrm>
          <a:prstGeom prst="rect">
            <a:avLst/>
          </a:prstGeom>
          <a:solidFill>
            <a:srgbClr val="6E6E6E"/>
          </a:solidFill>
        </p:spPr>
        <p:txBody>
          <a:bodyPr wrap="square">
            <a:spAutoFit/>
          </a:bodyPr>
          <a:lstStyle/>
          <a:p>
            <a:pPr algn="ctr"/>
            <a:r>
              <a:rPr lang="en-US" sz="5800" dirty="0">
                <a:solidFill>
                  <a:prstClr val="white"/>
                </a:solidFill>
                <a:latin typeface="A little sunshine" panose="02000603000000000000" pitchFamily="2" charset="0"/>
                <a:ea typeface="A little sunshine" panose="02000603000000000000" pitchFamily="2" charset="0"/>
              </a:rPr>
              <a:t>Example: </a:t>
            </a:r>
          </a:p>
          <a:p>
            <a:pPr algn="ctr"/>
            <a:r>
              <a:rPr lang="en-US" sz="5800" dirty="0">
                <a:solidFill>
                  <a:prstClr val="white"/>
                </a:solidFill>
                <a:latin typeface="A little sunshine" panose="02000603000000000000" pitchFamily="2" charset="0"/>
                <a:ea typeface="A little sunshine" panose="02000603000000000000" pitchFamily="2" charset="0"/>
              </a:rPr>
              <a:t>Page16</a:t>
            </a:r>
            <a:endParaRPr lang="en-US" dirty="0"/>
          </a:p>
        </p:txBody>
      </p:sp>
      <p:sp>
        <p:nvSpPr>
          <p:cNvPr id="6" name="TextBox 5">
            <a:extLst>
              <a:ext uri="{FF2B5EF4-FFF2-40B4-BE49-F238E27FC236}">
                <a16:creationId xmlns:a16="http://schemas.microsoft.com/office/drawing/2014/main" id="{B3415D39-629A-185D-A36F-E53A81EFF002}"/>
              </a:ext>
            </a:extLst>
          </p:cNvPr>
          <p:cNvSpPr txBox="1"/>
          <p:nvPr/>
        </p:nvSpPr>
        <p:spPr>
          <a:xfrm>
            <a:off x="0" y="2486144"/>
            <a:ext cx="3416490" cy="1877437"/>
          </a:xfrm>
          <a:prstGeom prst="rect">
            <a:avLst/>
          </a:prstGeom>
          <a:solidFill>
            <a:srgbClr val="6E6E6E"/>
          </a:solidFill>
        </p:spPr>
        <p:txBody>
          <a:bodyPr wrap="square">
            <a:spAutoFit/>
          </a:bodyPr>
          <a:lstStyle/>
          <a:p>
            <a:pPr algn="ctr"/>
            <a:r>
              <a:rPr lang="en-US" sz="5800" dirty="0">
                <a:solidFill>
                  <a:prstClr val="white"/>
                </a:solidFill>
                <a:latin typeface="A little sunshine" panose="02000603000000000000" pitchFamily="2" charset="0"/>
                <a:ea typeface="A little sunshine" panose="02000603000000000000" pitchFamily="2" charset="0"/>
              </a:rPr>
              <a:t>Index:</a:t>
            </a:r>
          </a:p>
          <a:p>
            <a:pPr algn="ctr"/>
            <a:r>
              <a:rPr lang="en-US" sz="5800" dirty="0">
                <a:solidFill>
                  <a:prstClr val="white"/>
                </a:solidFill>
                <a:latin typeface="A little sunshine" panose="02000603000000000000" pitchFamily="2" charset="0"/>
                <a:ea typeface="A little sunshine" panose="02000603000000000000" pitchFamily="2" charset="0"/>
              </a:rPr>
              <a:t>Page 1877</a:t>
            </a:r>
            <a:endParaRPr lang="en-US" dirty="0"/>
          </a:p>
        </p:txBody>
      </p:sp>
    </p:spTree>
    <p:extLst>
      <p:ext uri="{BB962C8B-B14F-4D97-AF65-F5344CB8AC3E}">
        <p14:creationId xmlns:p14="http://schemas.microsoft.com/office/powerpoint/2010/main" val="1516648057"/>
      </p:ext>
    </p:extLst>
  </p:cSld>
  <p:clrMapOvr>
    <a:overrideClrMapping bg1="lt1" tx1="dk1" bg2="lt2" tx2="dk2" accent1="accent1" accent2="accent2" accent3="accent3" accent4="accent4" accent5="accent5" accent6="accent6" hlink="hlink" folHlink="folHlink"/>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8C15528-A5DA-6A37-D9D1-401B1744DB4E}"/>
              </a:ext>
            </a:extLst>
          </p:cNvPr>
          <p:cNvSpPr txBox="1"/>
          <p:nvPr/>
        </p:nvSpPr>
        <p:spPr>
          <a:xfrm>
            <a:off x="8775510" y="2487109"/>
            <a:ext cx="3416490" cy="1877437"/>
          </a:xfrm>
          <a:prstGeom prst="rect">
            <a:avLst/>
          </a:prstGeom>
          <a:solidFill>
            <a:srgbClr val="6E6E6E"/>
          </a:solidFill>
        </p:spPr>
        <p:txBody>
          <a:bodyPr wrap="square">
            <a:spAutoFit/>
          </a:bodyPr>
          <a:lstStyle/>
          <a:p>
            <a:pPr algn="ctr"/>
            <a:r>
              <a:rPr lang="en-US" sz="5800" dirty="0">
                <a:solidFill>
                  <a:prstClr val="white"/>
                </a:solidFill>
                <a:latin typeface="A little sunshine" panose="02000603000000000000" pitchFamily="2" charset="0"/>
                <a:ea typeface="A little sunshine" panose="02000603000000000000" pitchFamily="2" charset="0"/>
              </a:rPr>
              <a:t>Example: </a:t>
            </a:r>
          </a:p>
          <a:p>
            <a:pPr algn="ctr"/>
            <a:r>
              <a:rPr lang="en-US" sz="5800" dirty="0">
                <a:solidFill>
                  <a:prstClr val="white"/>
                </a:solidFill>
                <a:latin typeface="A little sunshine" panose="02000603000000000000" pitchFamily="2" charset="0"/>
                <a:ea typeface="A little sunshine" panose="02000603000000000000" pitchFamily="2" charset="0"/>
              </a:rPr>
              <a:t>Page16</a:t>
            </a:r>
            <a:endParaRPr lang="en-US" dirty="0"/>
          </a:p>
        </p:txBody>
      </p:sp>
      <p:sp>
        <p:nvSpPr>
          <p:cNvPr id="6" name="TextBox 5">
            <a:extLst>
              <a:ext uri="{FF2B5EF4-FFF2-40B4-BE49-F238E27FC236}">
                <a16:creationId xmlns:a16="http://schemas.microsoft.com/office/drawing/2014/main" id="{A7EE74CC-25BC-C910-5E53-6D190004C9F6}"/>
              </a:ext>
            </a:extLst>
          </p:cNvPr>
          <p:cNvSpPr txBox="1"/>
          <p:nvPr/>
        </p:nvSpPr>
        <p:spPr>
          <a:xfrm>
            <a:off x="0" y="2486144"/>
            <a:ext cx="3416490" cy="1877437"/>
          </a:xfrm>
          <a:prstGeom prst="rect">
            <a:avLst/>
          </a:prstGeom>
          <a:solidFill>
            <a:srgbClr val="6E6E6E"/>
          </a:solidFill>
        </p:spPr>
        <p:txBody>
          <a:bodyPr wrap="square">
            <a:spAutoFit/>
          </a:bodyPr>
          <a:lstStyle/>
          <a:p>
            <a:pPr algn="ctr"/>
            <a:r>
              <a:rPr lang="en-US" sz="5800" dirty="0">
                <a:solidFill>
                  <a:prstClr val="white"/>
                </a:solidFill>
                <a:latin typeface="A little sunshine" panose="02000603000000000000" pitchFamily="2" charset="0"/>
                <a:ea typeface="A little sunshine" panose="02000603000000000000" pitchFamily="2" charset="0"/>
              </a:rPr>
              <a:t>Index:</a:t>
            </a:r>
          </a:p>
          <a:p>
            <a:pPr algn="ctr"/>
            <a:r>
              <a:rPr lang="en-US" sz="5800" dirty="0">
                <a:solidFill>
                  <a:prstClr val="white"/>
                </a:solidFill>
                <a:latin typeface="A little sunshine" panose="02000603000000000000" pitchFamily="2" charset="0"/>
                <a:ea typeface="A little sunshine" panose="02000603000000000000" pitchFamily="2" charset="0"/>
              </a:rPr>
              <a:t>Page 1879</a:t>
            </a:r>
            <a:endParaRPr lang="en-US" dirty="0"/>
          </a:p>
        </p:txBody>
      </p:sp>
      <p:pic>
        <p:nvPicPr>
          <p:cNvPr id="8" name="Picture 7">
            <a:extLst>
              <a:ext uri="{FF2B5EF4-FFF2-40B4-BE49-F238E27FC236}">
                <a16:creationId xmlns:a16="http://schemas.microsoft.com/office/drawing/2014/main" id="{63252ADD-A92C-859B-0E01-57894CDABE99}"/>
              </a:ext>
            </a:extLst>
          </p:cNvPr>
          <p:cNvPicPr>
            <a:picLocks noChangeAspect="1"/>
          </p:cNvPicPr>
          <p:nvPr/>
        </p:nvPicPr>
        <p:blipFill>
          <a:blip r:embed="rId5"/>
          <a:stretch>
            <a:fillRect/>
          </a:stretch>
        </p:blipFill>
        <p:spPr>
          <a:xfrm>
            <a:off x="3335556" y="0"/>
            <a:ext cx="5520887" cy="6858000"/>
          </a:xfrm>
          <a:prstGeom prst="rect">
            <a:avLst/>
          </a:prstGeom>
        </p:spPr>
      </p:pic>
    </p:spTree>
    <p:extLst>
      <p:ext uri="{BB962C8B-B14F-4D97-AF65-F5344CB8AC3E}">
        <p14:creationId xmlns:p14="http://schemas.microsoft.com/office/powerpoint/2010/main" val="590232563"/>
      </p:ext>
    </p:extLst>
  </p:cSld>
  <p:clrMapOvr>
    <a:overrideClrMapping bg1="lt1" tx1="dk1" bg2="lt2" tx2="dk2" accent1="accent1" accent2="accent2" accent3="accent3" accent4="accent4" accent5="accent5" accent6="accent6" hlink="hlink" folHlink="folHlink"/>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ACB6135-6CF0-16FC-40E4-1ABCCFE5377C}"/>
              </a:ext>
            </a:extLst>
          </p:cNvPr>
          <p:cNvPicPr>
            <a:picLocks noChangeAspect="1"/>
          </p:cNvPicPr>
          <p:nvPr/>
        </p:nvPicPr>
        <p:blipFill rotWithShape="1">
          <a:blip r:embed="rId5"/>
          <a:srcRect b="4677"/>
          <a:stretch/>
        </p:blipFill>
        <p:spPr>
          <a:xfrm>
            <a:off x="374114" y="-3173"/>
            <a:ext cx="5721886" cy="6857999"/>
          </a:xfrm>
          <a:prstGeom prst="rect">
            <a:avLst/>
          </a:prstGeom>
        </p:spPr>
      </p:pic>
      <p:sp>
        <p:nvSpPr>
          <p:cNvPr id="7" name="TextBox 6">
            <a:extLst>
              <a:ext uri="{FF2B5EF4-FFF2-40B4-BE49-F238E27FC236}">
                <a16:creationId xmlns:a16="http://schemas.microsoft.com/office/drawing/2014/main" id="{3D6F6AC2-ACC9-B5A3-3CAA-C18F919B31C8}"/>
              </a:ext>
            </a:extLst>
          </p:cNvPr>
          <p:cNvSpPr txBox="1"/>
          <p:nvPr/>
        </p:nvSpPr>
        <p:spPr>
          <a:xfrm>
            <a:off x="6096000" y="1348334"/>
            <a:ext cx="6095999" cy="4154984"/>
          </a:xfrm>
          <a:prstGeom prst="rect">
            <a:avLst/>
          </a:prstGeom>
          <a:solidFill>
            <a:srgbClr val="6E6E6E"/>
          </a:solidFill>
        </p:spPr>
        <p:txBody>
          <a:bodyPr wrap="square">
            <a:spAutoFit/>
          </a:bodyPr>
          <a:lstStyle/>
          <a:p>
            <a:pPr algn="ctr"/>
            <a:r>
              <a:rPr lang="en-US" sz="5800" dirty="0">
                <a:solidFill>
                  <a:prstClr val="white"/>
                </a:solidFill>
                <a:latin typeface="A little sunshine" panose="02000603000000000000" pitchFamily="2" charset="0"/>
                <a:ea typeface="A little sunshine" panose="02000603000000000000" pitchFamily="2" charset="0"/>
              </a:rPr>
              <a:t>Examples: </a:t>
            </a:r>
          </a:p>
          <a:p>
            <a:pPr algn="ctr"/>
            <a:r>
              <a:rPr lang="en-US" sz="5800" dirty="0">
                <a:solidFill>
                  <a:prstClr val="white"/>
                </a:solidFill>
                <a:latin typeface="A little sunshine" panose="02000603000000000000" pitchFamily="2" charset="0"/>
                <a:ea typeface="A little sunshine" panose="02000603000000000000" pitchFamily="2" charset="0"/>
              </a:rPr>
              <a:t>Page16 &amp; 17</a:t>
            </a:r>
          </a:p>
          <a:p>
            <a:pPr algn="ctr"/>
            <a:endParaRPr lang="en-US" sz="3200" dirty="0">
              <a:solidFill>
                <a:prstClr val="white"/>
              </a:solidFill>
              <a:latin typeface="A little sunshine" panose="02000603000000000000" pitchFamily="2" charset="0"/>
              <a:ea typeface="A little sunshine" panose="02000603000000000000" pitchFamily="2" charset="0"/>
            </a:endParaRPr>
          </a:p>
          <a:p>
            <a:pPr algn="ctr"/>
            <a:r>
              <a:rPr lang="en-US" sz="5800" dirty="0">
                <a:solidFill>
                  <a:prstClr val="white"/>
                </a:solidFill>
                <a:latin typeface="A little sunshine" panose="02000603000000000000" pitchFamily="2" charset="0"/>
                <a:ea typeface="A little sunshine" panose="02000603000000000000" pitchFamily="2" charset="0"/>
              </a:rPr>
              <a:t>There’s also a glossary! Page 1881</a:t>
            </a:r>
            <a:endParaRPr lang="en-US" dirty="0"/>
          </a:p>
        </p:txBody>
      </p:sp>
    </p:spTree>
    <p:extLst>
      <p:ext uri="{BB962C8B-B14F-4D97-AF65-F5344CB8AC3E}">
        <p14:creationId xmlns:p14="http://schemas.microsoft.com/office/powerpoint/2010/main" val="1720086111"/>
      </p:ext>
    </p:extLst>
  </p:cSld>
  <p:clrMapOvr>
    <a:overrideClrMapping bg1="lt1" tx1="dk1" bg2="lt2" tx2="dk2" accent1="accent1" accent2="accent2" accent3="accent3" accent4="accent4" accent5="accent5" accent6="accent6" hlink="hlink" folHlink="folHlink"/>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630D0FE-BAE3-EDCC-4466-D13FB8239FE6}"/>
              </a:ext>
            </a:extLst>
          </p:cNvPr>
          <p:cNvSpPr/>
          <p:nvPr/>
        </p:nvSpPr>
        <p:spPr>
          <a:xfrm>
            <a:off x="1612710" y="2"/>
            <a:ext cx="8966579" cy="6857998"/>
          </a:xfrm>
          <a:prstGeom prst="rect">
            <a:avLst/>
          </a:prstGeom>
          <a:solidFill>
            <a:srgbClr val="A542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A54285"/>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EEFEF8A6-DD71-D43F-4E90-06E197219843}"/>
              </a:ext>
            </a:extLst>
          </p:cNvPr>
          <p:cNvSpPr txBox="1"/>
          <p:nvPr/>
        </p:nvSpPr>
        <p:spPr>
          <a:xfrm>
            <a:off x="1897039" y="612844"/>
            <a:ext cx="8397922" cy="5632311"/>
          </a:xfrm>
          <a:prstGeom prst="rect">
            <a:avLst/>
          </a:prstGeom>
          <a:noFill/>
        </p:spPr>
        <p:txBody>
          <a:bodyPr wrap="square" rtlCol="0">
            <a:spAutoFit/>
          </a:bodyPr>
          <a:lstStyle/>
          <a:p>
            <a:pPr algn="ctr"/>
            <a:r>
              <a:rPr lang="en-US" sz="6400" dirty="0">
                <a:solidFill>
                  <a:schemeClr val="bg1"/>
                </a:solidFill>
                <a:latin typeface="Oswald" panose="02000503000000000000" pitchFamily="2" charset="0"/>
                <a:ea typeface="A little sunshine" panose="02000603000000000000" pitchFamily="2" charset="0"/>
              </a:rPr>
              <a:t>Other Great Features:</a:t>
            </a:r>
          </a:p>
          <a:p>
            <a:pPr algn="ctr"/>
            <a:endParaRPr lang="en-US" sz="2000" dirty="0">
              <a:solidFill>
                <a:schemeClr val="bg1"/>
              </a:solidFill>
              <a:latin typeface="Oswald" panose="02000503000000000000" pitchFamily="2" charset="0"/>
              <a:ea typeface="A little sunshine" panose="02000603000000000000" pitchFamily="2" charset="0"/>
            </a:endParaRPr>
          </a:p>
          <a:p>
            <a:pPr marL="571500" indent="-571500">
              <a:buFont typeface="Arial" panose="020B0604020202020204" pitchFamily="34" charset="0"/>
              <a:buChar char="•"/>
            </a:pPr>
            <a:r>
              <a:rPr lang="en-US" sz="4600" dirty="0">
                <a:solidFill>
                  <a:schemeClr val="bg1"/>
                </a:solidFill>
                <a:latin typeface="A little sunshine" panose="02000603000000000000" pitchFamily="2" charset="0"/>
                <a:ea typeface="A little sunshine" panose="02000603000000000000" pitchFamily="2" charset="0"/>
              </a:rPr>
              <a:t>Topical Prayers (p. 1863)</a:t>
            </a:r>
          </a:p>
          <a:p>
            <a:pPr marL="571500" indent="-571500">
              <a:buFont typeface="Arial" panose="020B0604020202020204" pitchFamily="34" charset="0"/>
              <a:buChar char="•"/>
            </a:pPr>
            <a:r>
              <a:rPr lang="en-US" sz="4600" b="1" dirty="0">
                <a:solidFill>
                  <a:schemeClr val="bg1"/>
                </a:solidFill>
                <a:latin typeface="A little sunshine" panose="02000603000000000000" pitchFamily="2" charset="0"/>
                <a:ea typeface="A little sunshine" panose="02000603000000000000" pitchFamily="2" charset="0"/>
              </a:rPr>
              <a:t>Bible Narratives Reading Plan (p. 1867)</a:t>
            </a:r>
          </a:p>
          <a:p>
            <a:pPr marL="571500" indent="-571500">
              <a:buFont typeface="Arial" panose="020B0604020202020204" pitchFamily="34" charset="0"/>
              <a:buChar char="•"/>
            </a:pPr>
            <a:r>
              <a:rPr lang="en-US" sz="4600" dirty="0">
                <a:solidFill>
                  <a:schemeClr val="bg1"/>
                </a:solidFill>
                <a:latin typeface="A little sunshine" panose="02000603000000000000" pitchFamily="2" charset="0"/>
                <a:ea typeface="A little sunshine" panose="02000603000000000000" pitchFamily="2" charset="0"/>
              </a:rPr>
              <a:t>One-Year Reading Plan (p. 1871)</a:t>
            </a:r>
          </a:p>
          <a:p>
            <a:pPr marL="571500" indent="-571500">
              <a:buFont typeface="Arial" panose="020B0604020202020204" pitchFamily="34" charset="0"/>
              <a:buChar char="•"/>
            </a:pPr>
            <a:r>
              <a:rPr lang="en-US" sz="4600" dirty="0">
                <a:solidFill>
                  <a:schemeClr val="bg1"/>
                </a:solidFill>
                <a:latin typeface="A little sunshine" panose="02000603000000000000" pitchFamily="2" charset="0"/>
                <a:ea typeface="A little sunshine" panose="02000603000000000000" pitchFamily="2" charset="0"/>
              </a:rPr>
              <a:t>Table of Weights &amp; Measures (p. 1897)</a:t>
            </a:r>
          </a:p>
          <a:p>
            <a:pPr marL="571500" indent="-571500">
              <a:buFont typeface="Arial" panose="020B0604020202020204" pitchFamily="34" charset="0"/>
              <a:buChar char="•"/>
            </a:pPr>
            <a:r>
              <a:rPr lang="en-US" sz="4600" dirty="0">
                <a:solidFill>
                  <a:schemeClr val="bg1"/>
                </a:solidFill>
                <a:latin typeface="A little sunshine" panose="02000603000000000000" pitchFamily="2" charset="0"/>
                <a:ea typeface="A little sunshine" panose="02000603000000000000" pitchFamily="2" charset="0"/>
              </a:rPr>
              <a:t>Martin Luther’s Small Catechism (p. 1900)</a:t>
            </a:r>
          </a:p>
          <a:p>
            <a:pPr marL="571500" indent="-571500">
              <a:buFont typeface="Arial" panose="020B0604020202020204" pitchFamily="34" charset="0"/>
              <a:buChar char="•"/>
            </a:pPr>
            <a:r>
              <a:rPr lang="en-US" sz="4600" dirty="0">
                <a:solidFill>
                  <a:schemeClr val="bg1"/>
                </a:solidFill>
                <a:latin typeface="A little sunshine" panose="02000603000000000000" pitchFamily="2" charset="0"/>
                <a:ea typeface="A little sunshine" panose="02000603000000000000" pitchFamily="2" charset="0"/>
              </a:rPr>
              <a:t>Maps (p. 1913)</a:t>
            </a:r>
            <a:endParaRPr lang="en-US" sz="4600" dirty="0">
              <a:solidFill>
                <a:schemeClr val="bg1"/>
              </a:solidFill>
              <a:latin typeface="Oswald" panose="02000503000000000000" pitchFamily="2" charset="0"/>
              <a:ea typeface="A little sunshine" panose="02000603000000000000" pitchFamily="2" charset="0"/>
            </a:endParaRPr>
          </a:p>
        </p:txBody>
      </p:sp>
    </p:spTree>
    <p:extLst>
      <p:ext uri="{BB962C8B-B14F-4D97-AF65-F5344CB8AC3E}">
        <p14:creationId xmlns:p14="http://schemas.microsoft.com/office/powerpoint/2010/main" val="3166064918"/>
      </p:ext>
    </p:extLst>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21CB77B3-BDC2-C7FD-6ECB-3C83D9C6D0C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30680" y="-20460"/>
            <a:ext cx="8930640" cy="68989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3109056"/>
      </p:ext>
    </p:extLst>
  </p:cSld>
  <p:clrMapOvr>
    <a:overrideClrMapping bg1="lt1" tx1="dk1" bg2="lt2" tx2="dk2" accent1="accent1" accent2="accent2" accent3="accent3" accent4="accent4" accent5="accent5" accent6="accent6" hlink="hlink" folHlink="folHlink"/>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01EE2EF-232E-D0C0-F73A-0CFE37B0BFF4}"/>
              </a:ext>
            </a:extLst>
          </p:cNvPr>
          <p:cNvSpPr/>
          <p:nvPr/>
        </p:nvSpPr>
        <p:spPr>
          <a:xfrm>
            <a:off x="0" y="0"/>
            <a:ext cx="12192000" cy="1861245"/>
          </a:xfrm>
          <a:prstGeom prst="rect">
            <a:avLst/>
          </a:prstGeom>
          <a:solidFill>
            <a:srgbClr val="61A5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EA30C"/>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EEFEF8A6-DD71-D43F-4E90-06E197219843}"/>
              </a:ext>
            </a:extLst>
          </p:cNvPr>
          <p:cNvSpPr txBox="1"/>
          <p:nvPr/>
        </p:nvSpPr>
        <p:spPr>
          <a:xfrm>
            <a:off x="1320492" y="438180"/>
            <a:ext cx="9551013" cy="984885"/>
          </a:xfrm>
          <a:prstGeom prst="rect">
            <a:avLst/>
          </a:prstGeom>
          <a:noFill/>
        </p:spPr>
        <p:txBody>
          <a:bodyPr wrap="none" rtlCol="0">
            <a:spAutoFit/>
          </a:bodyPr>
          <a:lstStyle/>
          <a:p>
            <a:pPr algn="ctr"/>
            <a:r>
              <a:rPr lang="en-US" sz="5800" dirty="0">
                <a:solidFill>
                  <a:schemeClr val="bg1"/>
                </a:solidFill>
                <a:latin typeface="Oswald" panose="02000503000000000000" pitchFamily="2" charset="0"/>
                <a:ea typeface="A little sunshine" panose="02000603000000000000" pitchFamily="2" charset="0"/>
              </a:rPr>
              <a:t>What’s next for your NEW Bible?</a:t>
            </a:r>
          </a:p>
        </p:txBody>
      </p:sp>
      <p:pic>
        <p:nvPicPr>
          <p:cNvPr id="5" name="Picture 4">
            <a:extLst>
              <a:ext uri="{FF2B5EF4-FFF2-40B4-BE49-F238E27FC236}">
                <a16:creationId xmlns:a16="http://schemas.microsoft.com/office/drawing/2014/main" id="{952A4EED-39BF-603D-0558-0E63B455E021}"/>
              </a:ext>
            </a:extLst>
          </p:cNvPr>
          <p:cNvPicPr>
            <a:picLocks noChangeAspect="1"/>
          </p:cNvPicPr>
          <p:nvPr/>
        </p:nvPicPr>
        <p:blipFill rotWithShape="1">
          <a:blip r:embed="rId5"/>
          <a:srcRect t="2675" b="12333"/>
          <a:stretch/>
        </p:blipFill>
        <p:spPr>
          <a:xfrm>
            <a:off x="2165444" y="1861245"/>
            <a:ext cx="7861111" cy="5011020"/>
          </a:xfrm>
          <a:prstGeom prst="rect">
            <a:avLst/>
          </a:prstGeom>
        </p:spPr>
      </p:pic>
    </p:spTree>
    <p:extLst>
      <p:ext uri="{BB962C8B-B14F-4D97-AF65-F5344CB8AC3E}">
        <p14:creationId xmlns:p14="http://schemas.microsoft.com/office/powerpoint/2010/main" val="983500594"/>
      </p:ext>
    </p:extLst>
  </p:cSld>
  <p:clrMapOvr>
    <a:overrideClrMapping bg1="lt1" tx1="dk1" bg2="lt2" tx2="dk2" accent1="accent1" accent2="accent2" accent3="accent3" accent4="accent4" accent5="accent5" accent6="accent6" hlink="hlink" folHlink="folHlink"/>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01EE2EF-232E-D0C0-F73A-0CFE37B0BFF4}"/>
              </a:ext>
            </a:extLst>
          </p:cNvPr>
          <p:cNvSpPr/>
          <p:nvPr/>
        </p:nvSpPr>
        <p:spPr>
          <a:xfrm>
            <a:off x="0" y="1920922"/>
            <a:ext cx="12192000" cy="3016155"/>
          </a:xfrm>
          <a:prstGeom prst="rect">
            <a:avLst/>
          </a:prstGeom>
          <a:solidFill>
            <a:srgbClr val="A542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EA30C"/>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EEFEF8A6-DD71-D43F-4E90-06E197219843}"/>
              </a:ext>
            </a:extLst>
          </p:cNvPr>
          <p:cNvSpPr txBox="1"/>
          <p:nvPr/>
        </p:nvSpPr>
        <p:spPr>
          <a:xfrm>
            <a:off x="585521" y="2220102"/>
            <a:ext cx="11020966" cy="2400657"/>
          </a:xfrm>
          <a:prstGeom prst="rect">
            <a:avLst/>
          </a:prstGeom>
          <a:noFill/>
        </p:spPr>
        <p:txBody>
          <a:bodyPr wrap="none" rtlCol="0">
            <a:spAutoFit/>
          </a:bodyPr>
          <a:lstStyle/>
          <a:p>
            <a:pPr algn="ctr"/>
            <a:r>
              <a:rPr lang="en-US" sz="5800" dirty="0">
                <a:solidFill>
                  <a:schemeClr val="bg1"/>
                </a:solidFill>
                <a:latin typeface="Oswald" panose="02000503000000000000" pitchFamily="2" charset="0"/>
                <a:ea typeface="A little sunshine" panose="02000603000000000000" pitchFamily="2" charset="0"/>
              </a:rPr>
              <a:t>God’s Blessings on your week!</a:t>
            </a:r>
          </a:p>
          <a:p>
            <a:pPr algn="ctr"/>
            <a:r>
              <a:rPr lang="en-US" sz="4600" dirty="0">
                <a:solidFill>
                  <a:schemeClr val="bg1"/>
                </a:solidFill>
                <a:latin typeface="A little sunshine" panose="02000603000000000000" pitchFamily="2" charset="0"/>
                <a:ea typeface="A little sunshine" panose="02000603000000000000" pitchFamily="2" charset="0"/>
              </a:rPr>
              <a:t>We’d love help taking down tables and chairs if you are able.</a:t>
            </a:r>
          </a:p>
          <a:p>
            <a:pPr algn="ctr"/>
            <a:r>
              <a:rPr lang="en-US" sz="4600" dirty="0">
                <a:solidFill>
                  <a:schemeClr val="bg1"/>
                </a:solidFill>
                <a:latin typeface="A little sunshine" panose="02000603000000000000" pitchFamily="2" charset="0"/>
                <a:ea typeface="A little sunshine" panose="02000603000000000000" pitchFamily="2" charset="0"/>
              </a:rPr>
              <a:t>Thank you!</a:t>
            </a:r>
            <a:endParaRPr lang="en-US" sz="4600" dirty="0">
              <a:solidFill>
                <a:schemeClr val="bg1"/>
              </a:solidFill>
              <a:latin typeface="Oswald" panose="02000503000000000000" pitchFamily="2" charset="0"/>
              <a:ea typeface="A little sunshine" panose="02000603000000000000" pitchFamily="2" charset="0"/>
            </a:endParaRPr>
          </a:p>
        </p:txBody>
      </p:sp>
    </p:spTree>
    <p:extLst>
      <p:ext uri="{BB962C8B-B14F-4D97-AF65-F5344CB8AC3E}">
        <p14:creationId xmlns:p14="http://schemas.microsoft.com/office/powerpoint/2010/main" val="2397734617"/>
      </p:ext>
    </p:extLst>
  </p:cSld>
  <p:clrMapOvr>
    <a:overrideClrMapping bg1="lt1" tx1="dk1" bg2="lt2" tx2="dk2" accent1="accent1" accent2="accent2" accent3="accent3" accent4="accent4" accent5="accent5" accent6="accent6" hlink="hlink" folHlink="folHlink"/>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a:extLst>
            <a:ext uri="{FF2B5EF4-FFF2-40B4-BE49-F238E27FC236}">
              <a16:creationId xmlns:a16="http://schemas.microsoft.com/office/drawing/2014/main" id="{A6F7454F-031C-1840-AEE1-578C339860D1}"/>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9F4D60E1-FF64-DE87-5ABD-4BED3F02240E}"/>
              </a:ext>
            </a:extLst>
          </p:cNvPr>
          <p:cNvSpPr/>
          <p:nvPr/>
        </p:nvSpPr>
        <p:spPr>
          <a:xfrm>
            <a:off x="0" y="2558955"/>
            <a:ext cx="12192000" cy="1740090"/>
          </a:xfrm>
          <a:prstGeom prst="rect">
            <a:avLst/>
          </a:prstGeom>
          <a:solidFill>
            <a:srgbClr val="61A5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EA30C"/>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D1C3CA4C-9D75-8DAF-B80E-8FE24B8F7203}"/>
              </a:ext>
            </a:extLst>
          </p:cNvPr>
          <p:cNvSpPr txBox="1"/>
          <p:nvPr/>
        </p:nvSpPr>
        <p:spPr>
          <a:xfrm>
            <a:off x="1013527" y="2936557"/>
            <a:ext cx="10164963" cy="9848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800" b="0" i="0" u="none" strike="noStrike" kern="1200" cap="none" spc="0" normalizeH="0" baseline="0" noProof="0" dirty="0">
                <a:ln>
                  <a:noFill/>
                </a:ln>
                <a:solidFill>
                  <a:prstClr val="white"/>
                </a:solidFill>
                <a:effectLst/>
                <a:uLnTx/>
                <a:uFillTx/>
                <a:latin typeface="Oswald" panose="02000503000000000000" pitchFamily="2" charset="0"/>
                <a:ea typeface="A little sunshine" panose="02000603000000000000" pitchFamily="2" charset="0"/>
                <a:cs typeface="+mn-cs"/>
              </a:rPr>
              <a:t>Names of the books of the Bible song</a:t>
            </a:r>
            <a:endParaRPr kumimoji="0" lang="en-US" sz="5800" b="0" i="0" u="none" strike="noStrike" kern="1200" cap="none" spc="0" normalizeH="0" baseline="0" noProof="0" dirty="0">
              <a:ln>
                <a:noFill/>
              </a:ln>
              <a:solidFill>
                <a:prstClr val="white"/>
              </a:solidFill>
              <a:effectLst/>
              <a:uLnTx/>
              <a:uFillTx/>
              <a:latin typeface="A little sunshine" panose="02000603000000000000" pitchFamily="2" charset="0"/>
              <a:ea typeface="A little sunshine" panose="02000603000000000000" pitchFamily="2" charset="0"/>
              <a:cs typeface="+mn-cs"/>
            </a:endParaRPr>
          </a:p>
        </p:txBody>
      </p:sp>
    </p:spTree>
    <p:extLst>
      <p:ext uri="{BB962C8B-B14F-4D97-AF65-F5344CB8AC3E}">
        <p14:creationId xmlns:p14="http://schemas.microsoft.com/office/powerpoint/2010/main" val="1819105457"/>
      </p:ext>
    </p:ext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01EE2EF-232E-D0C0-F73A-0CFE37B0BFF4}"/>
              </a:ext>
            </a:extLst>
          </p:cNvPr>
          <p:cNvSpPr/>
          <p:nvPr/>
        </p:nvSpPr>
        <p:spPr>
          <a:xfrm>
            <a:off x="0" y="2510971"/>
            <a:ext cx="12192000" cy="1836056"/>
          </a:xfrm>
          <a:prstGeom prst="rect">
            <a:avLst/>
          </a:prstGeom>
          <a:solidFill>
            <a:srgbClr val="FEA3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A54285"/>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EEFEF8A6-DD71-D43F-4E90-06E197219843}"/>
              </a:ext>
            </a:extLst>
          </p:cNvPr>
          <p:cNvSpPr txBox="1"/>
          <p:nvPr/>
        </p:nvSpPr>
        <p:spPr>
          <a:xfrm>
            <a:off x="388348" y="2936556"/>
            <a:ext cx="11415304" cy="9848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800" b="0" i="0" u="none" strike="noStrike" kern="1200" cap="none" spc="0" normalizeH="0" baseline="0" noProof="0" dirty="0">
                <a:ln>
                  <a:noFill/>
                </a:ln>
                <a:solidFill>
                  <a:prstClr val="white"/>
                </a:solidFill>
                <a:effectLst/>
                <a:uLnTx/>
                <a:uFillTx/>
                <a:latin typeface="Oswald" panose="02000503000000000000" pitchFamily="2" charset="0"/>
                <a:ea typeface="A little sunshine" panose="02000603000000000000" pitchFamily="2" charset="0"/>
                <a:cs typeface="+mn-cs"/>
              </a:rPr>
              <a:t>The Names of the Books of the Bible Song</a:t>
            </a:r>
          </a:p>
        </p:txBody>
      </p:sp>
    </p:spTree>
    <p:extLst>
      <p:ext uri="{BB962C8B-B14F-4D97-AF65-F5344CB8AC3E}">
        <p14:creationId xmlns:p14="http://schemas.microsoft.com/office/powerpoint/2010/main" val="1872266440"/>
      </p:ext>
    </p:extLst>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01EE2EF-232E-D0C0-F73A-0CFE37B0BFF4}"/>
              </a:ext>
            </a:extLst>
          </p:cNvPr>
          <p:cNvSpPr/>
          <p:nvPr/>
        </p:nvSpPr>
        <p:spPr>
          <a:xfrm>
            <a:off x="0" y="2509788"/>
            <a:ext cx="12192000" cy="1861245"/>
          </a:xfrm>
          <a:prstGeom prst="rect">
            <a:avLst/>
          </a:prstGeom>
          <a:solidFill>
            <a:srgbClr val="A542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EA30C"/>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EEFEF8A6-DD71-D43F-4E90-06E197219843}"/>
              </a:ext>
            </a:extLst>
          </p:cNvPr>
          <p:cNvSpPr txBox="1"/>
          <p:nvPr/>
        </p:nvSpPr>
        <p:spPr>
          <a:xfrm>
            <a:off x="3087829" y="2947967"/>
            <a:ext cx="6016391" cy="9848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800" b="0" i="0" u="none" strike="noStrike" kern="1200" cap="none" spc="0" normalizeH="0" baseline="0" noProof="0" dirty="0">
                <a:ln>
                  <a:noFill/>
                </a:ln>
                <a:solidFill>
                  <a:prstClr val="white"/>
                </a:solidFill>
                <a:effectLst/>
                <a:uLnTx/>
                <a:uFillTx/>
                <a:latin typeface="Oswald" panose="02000503000000000000" pitchFamily="2" charset="0"/>
                <a:ea typeface="A little sunshine" panose="02000603000000000000" pitchFamily="2" charset="0"/>
                <a:cs typeface="+mn-cs"/>
              </a:rPr>
              <a:t>The Table of Contents</a:t>
            </a:r>
          </a:p>
        </p:txBody>
      </p:sp>
    </p:spTree>
    <p:extLst>
      <p:ext uri="{BB962C8B-B14F-4D97-AF65-F5344CB8AC3E}">
        <p14:creationId xmlns:p14="http://schemas.microsoft.com/office/powerpoint/2010/main" val="3547667764"/>
      </p:ext>
    </p:extLst>
  </p:cSld>
  <p:clrMapOvr>
    <a:overrideClrMapping bg1="lt1" tx1="dk1" bg2="lt2" tx2="dk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5" name="Rectangle 2054">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050" name="Picture 2" descr="A book with a bookmark on it&#10;&#10;Description automatically generated">
            <a:extLst>
              <a:ext uri="{FF2B5EF4-FFF2-40B4-BE49-F238E27FC236}">
                <a16:creationId xmlns:a16="http://schemas.microsoft.com/office/drawing/2014/main" id="{3EAA4697-9433-38F5-FD77-6C2C2D5B09B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0375"/>
          <a:stretch/>
        </p:blipFill>
        <p:spPr bwMode="auto">
          <a:xfrm>
            <a:off x="20" y="1282"/>
            <a:ext cx="12191980" cy="6856718"/>
          </a:xfrm>
          <a:prstGeom prst="rect">
            <a:avLst/>
          </a:prstGeom>
          <a:noFill/>
          <a:extLst>
            <a:ext uri="{909E8E84-426E-40DD-AFC4-6F175D3DCCD1}">
              <a14:hiddenFill xmlns:a14="http://schemas.microsoft.com/office/drawing/2010/main">
                <a:solidFill>
                  <a:srgbClr val="FFFFFF"/>
                </a:solidFill>
              </a14:hiddenFill>
            </a:ext>
          </a:extLst>
        </p:spPr>
      </p:pic>
      <p:sp>
        <p:nvSpPr>
          <p:cNvPr id="2" name="Arrow: Right 1">
            <a:extLst>
              <a:ext uri="{FF2B5EF4-FFF2-40B4-BE49-F238E27FC236}">
                <a16:creationId xmlns:a16="http://schemas.microsoft.com/office/drawing/2014/main" id="{BDBBEC33-BFB2-7C76-6884-1649BE29E02A}"/>
              </a:ext>
            </a:extLst>
          </p:cNvPr>
          <p:cNvSpPr/>
          <p:nvPr/>
        </p:nvSpPr>
        <p:spPr>
          <a:xfrm rot="18824248">
            <a:off x="4773836" y="4757584"/>
            <a:ext cx="1417320" cy="706688"/>
          </a:xfrm>
          <a:prstGeom prst="rightArrow">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2A802BD5-C126-2EE3-B050-7405F7E4B689}"/>
              </a:ext>
            </a:extLst>
          </p:cNvPr>
          <p:cNvSpPr txBox="1"/>
          <p:nvPr/>
        </p:nvSpPr>
        <p:spPr>
          <a:xfrm>
            <a:off x="300896" y="5110928"/>
            <a:ext cx="5337904" cy="1384995"/>
          </a:xfrm>
          <a:prstGeom prst="rect">
            <a:avLst/>
          </a:prstGeom>
          <a:noFill/>
        </p:spPr>
        <p:txBody>
          <a:bodyPr wrap="square">
            <a:spAutoFit/>
          </a:bodyPr>
          <a:lstStyle/>
          <a:p>
            <a:r>
              <a:rPr lang="en-US" sz="4200" dirty="0">
                <a:solidFill>
                  <a:schemeClr val="bg1"/>
                </a:solidFill>
                <a:latin typeface="Oswald" panose="02000503000000000000" pitchFamily="2" charset="0"/>
                <a:ea typeface="A little sunshine" panose="02000603000000000000" pitchFamily="2" charset="0"/>
              </a:rPr>
              <a:t>Open half way. </a:t>
            </a:r>
          </a:p>
          <a:p>
            <a:r>
              <a:rPr lang="en-US" sz="4200" dirty="0">
                <a:solidFill>
                  <a:schemeClr val="bg1"/>
                </a:solidFill>
                <a:latin typeface="Oswald" panose="02000503000000000000" pitchFamily="2" charset="0"/>
                <a:ea typeface="A little sunshine" panose="02000603000000000000" pitchFamily="2" charset="0"/>
              </a:rPr>
              <a:t>You’re close to Psalms!</a:t>
            </a:r>
            <a:endParaRPr lang="en-US" sz="4200" dirty="0"/>
          </a:p>
        </p:txBody>
      </p:sp>
    </p:spTree>
    <p:extLst>
      <p:ext uri="{BB962C8B-B14F-4D97-AF65-F5344CB8AC3E}">
        <p14:creationId xmlns:p14="http://schemas.microsoft.com/office/powerpoint/2010/main" val="9793200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5" name="Rectangle 2054">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050" name="Picture 2" descr="A book with a bookmark on it&#10;&#10;Description automatically generated">
            <a:extLst>
              <a:ext uri="{FF2B5EF4-FFF2-40B4-BE49-F238E27FC236}">
                <a16:creationId xmlns:a16="http://schemas.microsoft.com/office/drawing/2014/main" id="{3EAA4697-9433-38F5-FD77-6C2C2D5B09B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0375"/>
          <a:stretch/>
        </p:blipFill>
        <p:spPr bwMode="auto">
          <a:xfrm>
            <a:off x="20" y="0"/>
            <a:ext cx="12191980" cy="6856718"/>
          </a:xfrm>
          <a:prstGeom prst="rect">
            <a:avLst/>
          </a:prstGeom>
          <a:noFill/>
          <a:extLst>
            <a:ext uri="{909E8E84-426E-40DD-AFC4-6F175D3DCCD1}">
              <a14:hiddenFill xmlns:a14="http://schemas.microsoft.com/office/drawing/2010/main">
                <a:solidFill>
                  <a:srgbClr val="FFFFFF"/>
                </a:solidFill>
              </a14:hiddenFill>
            </a:ext>
          </a:extLst>
        </p:spPr>
      </p:pic>
      <p:sp>
        <p:nvSpPr>
          <p:cNvPr id="2" name="Arrow: Right 1">
            <a:extLst>
              <a:ext uri="{FF2B5EF4-FFF2-40B4-BE49-F238E27FC236}">
                <a16:creationId xmlns:a16="http://schemas.microsoft.com/office/drawing/2014/main" id="{BDBBEC33-BFB2-7C76-6884-1649BE29E02A}"/>
              </a:ext>
            </a:extLst>
          </p:cNvPr>
          <p:cNvSpPr/>
          <p:nvPr/>
        </p:nvSpPr>
        <p:spPr>
          <a:xfrm rot="10189043">
            <a:off x="9848755" y="3376439"/>
            <a:ext cx="1417320" cy="706688"/>
          </a:xfrm>
          <a:prstGeom prst="rightArrow">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2A802BD5-C126-2EE3-B050-7405F7E4B689}"/>
              </a:ext>
            </a:extLst>
          </p:cNvPr>
          <p:cNvSpPr txBox="1"/>
          <p:nvPr/>
        </p:nvSpPr>
        <p:spPr>
          <a:xfrm>
            <a:off x="0" y="5004248"/>
            <a:ext cx="11795760" cy="1292662"/>
          </a:xfrm>
          <a:prstGeom prst="rect">
            <a:avLst/>
          </a:prstGeom>
          <a:noFill/>
        </p:spPr>
        <p:txBody>
          <a:bodyPr wrap="square">
            <a:spAutoFit/>
          </a:bodyPr>
          <a:lstStyle/>
          <a:p>
            <a:pPr algn="r"/>
            <a:r>
              <a:rPr lang="en-US" sz="4200" dirty="0">
                <a:solidFill>
                  <a:schemeClr val="bg1"/>
                </a:solidFill>
                <a:latin typeface="Oswald" panose="02000503000000000000" pitchFamily="2" charset="0"/>
                <a:ea typeface="A little sunshine" panose="02000603000000000000" pitchFamily="2" charset="0"/>
              </a:rPr>
              <a:t>Half the 2</a:t>
            </a:r>
            <a:r>
              <a:rPr lang="en-US" sz="4200" baseline="30000" dirty="0">
                <a:solidFill>
                  <a:schemeClr val="bg1"/>
                </a:solidFill>
                <a:latin typeface="Oswald" panose="02000503000000000000" pitchFamily="2" charset="0"/>
                <a:ea typeface="A little sunshine" panose="02000603000000000000" pitchFamily="2" charset="0"/>
              </a:rPr>
              <a:t>nd</a:t>
            </a:r>
            <a:r>
              <a:rPr lang="en-US" sz="4200" dirty="0">
                <a:solidFill>
                  <a:schemeClr val="bg1"/>
                </a:solidFill>
                <a:latin typeface="Oswald" panose="02000503000000000000" pitchFamily="2" charset="0"/>
                <a:ea typeface="A little sunshine" panose="02000603000000000000" pitchFamily="2" charset="0"/>
              </a:rPr>
              <a:t> half.</a:t>
            </a:r>
          </a:p>
          <a:p>
            <a:pPr algn="r"/>
            <a:r>
              <a:rPr lang="en-US" sz="3600" dirty="0">
                <a:solidFill>
                  <a:schemeClr val="bg1"/>
                </a:solidFill>
                <a:latin typeface="Oswald" panose="02000503000000000000" pitchFamily="2" charset="0"/>
                <a:ea typeface="A little sunshine" panose="02000603000000000000" pitchFamily="2" charset="0"/>
              </a:rPr>
              <a:t>You’re close to the Gospels where the New Testament Begins!</a:t>
            </a:r>
            <a:endParaRPr lang="en-US" sz="3600" dirty="0"/>
          </a:p>
        </p:txBody>
      </p:sp>
    </p:spTree>
    <p:extLst>
      <p:ext uri="{BB962C8B-B14F-4D97-AF65-F5344CB8AC3E}">
        <p14:creationId xmlns:p14="http://schemas.microsoft.com/office/powerpoint/2010/main" val="1818245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9" name="Rectangle 307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074" name="Picture 2" descr="A screenshot of a book&#10;&#10;Description automatically generated">
            <a:extLst>
              <a:ext uri="{FF2B5EF4-FFF2-40B4-BE49-F238E27FC236}">
                <a16:creationId xmlns:a16="http://schemas.microsoft.com/office/drawing/2014/main" id="{92288DF1-62CA-76C6-B3A3-3059338EB2F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11984"/>
          <a:stretch/>
        </p:blipFill>
        <p:spPr bwMode="auto">
          <a:xfrm>
            <a:off x="20" y="1282"/>
            <a:ext cx="12191980" cy="6856718"/>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CCC6B3D9-BFC0-26DE-D951-89286EF07857}"/>
              </a:ext>
            </a:extLst>
          </p:cNvPr>
          <p:cNvSpPr/>
          <p:nvPr/>
        </p:nvSpPr>
        <p:spPr>
          <a:xfrm>
            <a:off x="3779520" y="1005840"/>
            <a:ext cx="4236720" cy="777240"/>
          </a:xfrm>
          <a:prstGeom prst="rect">
            <a:avLst/>
          </a:prstGeom>
          <a:solidFill>
            <a:srgbClr val="6E6E6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BEEDA05F-5DAC-4461-6D60-0D1187825554}"/>
              </a:ext>
            </a:extLst>
          </p:cNvPr>
          <p:cNvSpPr/>
          <p:nvPr/>
        </p:nvSpPr>
        <p:spPr>
          <a:xfrm>
            <a:off x="2514600" y="1394460"/>
            <a:ext cx="1524000" cy="388620"/>
          </a:xfrm>
          <a:prstGeom prst="rect">
            <a:avLst/>
          </a:prstGeom>
          <a:solidFill>
            <a:srgbClr val="6E6E6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32693910"/>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3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3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3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3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37F0D26A099B54CBD6FC1B020928E1B" ma:contentTypeVersion="4" ma:contentTypeDescription="Create a new document." ma:contentTypeScope="" ma:versionID="f3c7db98a6fe1353e55902eab5ebbbe4">
  <xsd:schema xmlns:xsd="http://www.w3.org/2001/XMLSchema" xmlns:xs="http://www.w3.org/2001/XMLSchema" xmlns:p="http://schemas.microsoft.com/office/2006/metadata/properties" xmlns:ns3="59fd618f-6eda-4344-9224-a420cd0ed944" targetNamespace="http://schemas.microsoft.com/office/2006/metadata/properties" ma:root="true" ma:fieldsID="ba6ffefc104ea91314cd00fa429022e3" ns3:_="">
    <xsd:import namespace="59fd618f-6eda-4344-9224-a420cd0ed944"/>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fd618f-6eda-4344-9224-a420cd0ed94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0604BF8-D83B-4813-888E-2BF87E5DD6C1}">
  <ds:schemaRefs>
    <ds:schemaRef ds:uri="59fd618f-6eda-4344-9224-a420cd0ed944"/>
    <ds:schemaRef ds:uri="http://www.w3.org/XML/1998/namespace"/>
    <ds:schemaRef ds:uri="http://schemas.microsoft.com/office/2006/documentManagement/types"/>
    <ds:schemaRef ds:uri="http://purl.org/dc/elements/1.1/"/>
    <ds:schemaRef ds:uri="http://schemas.microsoft.com/office/2006/metadata/properties"/>
    <ds:schemaRef ds:uri="http://purl.org/dc/terms/"/>
    <ds:schemaRef ds:uri="http://schemas.microsoft.com/office/infopath/2007/PartnerControls"/>
    <ds:schemaRef ds:uri="http://schemas.openxmlformats.org/package/2006/metadata/core-properties"/>
    <ds:schemaRef ds:uri="http://purl.org/dc/dcmitype/"/>
  </ds:schemaRefs>
</ds:datastoreItem>
</file>

<file path=customXml/itemProps2.xml><?xml version="1.0" encoding="utf-8"?>
<ds:datastoreItem xmlns:ds="http://schemas.openxmlformats.org/officeDocument/2006/customXml" ds:itemID="{D3F81056-5176-4A6F-80CF-FAD9342AD93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9fd618f-6eda-4344-9224-a420cd0ed94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5EA565A-936D-4791-863F-1F2B6208E1D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8124</TotalTime>
  <Words>1032</Words>
  <Application>Microsoft Office PowerPoint</Application>
  <PresentationFormat>Widescreen</PresentationFormat>
  <Paragraphs>150</Paragraphs>
  <Slides>42</Slides>
  <Notes>31</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42</vt:i4>
      </vt:variant>
    </vt:vector>
  </HeadingPairs>
  <TitlesOfParts>
    <vt:vector size="53" baseType="lpstr">
      <vt:lpstr>Oswald</vt:lpstr>
      <vt:lpstr>Helvetica Neue Light</vt:lpstr>
      <vt:lpstr>Kelson</vt:lpstr>
      <vt:lpstr>Helvetica Neue Medium</vt:lpstr>
      <vt:lpstr>Calibri Light</vt:lpstr>
      <vt:lpstr>Arial</vt:lpstr>
      <vt:lpstr>A little sunshine</vt:lpstr>
      <vt:lpstr>Calibri</vt:lpstr>
      <vt:lpstr>Helvetica Neue</vt:lpstr>
      <vt:lpstr>1_Office Theme</vt:lpstr>
      <vt:lpstr>White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Schmidt</dc:creator>
  <cp:lastModifiedBy>Amy Schmidt</cp:lastModifiedBy>
  <cp:revision>36</cp:revision>
  <cp:lastPrinted>2023-09-13T18:33:24Z</cp:lastPrinted>
  <dcterms:created xsi:type="dcterms:W3CDTF">2022-12-15T15:28:44Z</dcterms:created>
  <dcterms:modified xsi:type="dcterms:W3CDTF">2025-02-07T05:04:28Z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0x010100137F0D26A099B54CBD6FC1B020928E1B</vt:lpwstr>
  </property>
</Properties>
</file>